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7" r:id="rId5"/>
    <p:sldId id="318" r:id="rId6"/>
    <p:sldId id="317" r:id="rId7"/>
    <p:sldId id="326" r:id="rId8"/>
    <p:sldId id="325" r:id="rId9"/>
    <p:sldId id="319" r:id="rId10"/>
    <p:sldId id="324" r:id="rId11"/>
    <p:sldId id="320" r:id="rId12"/>
    <p:sldId id="321" r:id="rId13"/>
    <p:sldId id="322" r:id="rId14"/>
    <p:sldId id="323" r:id="rId15"/>
    <p:sldId id="316" r:id="rId16"/>
    <p:sldId id="327" r:id="rId17"/>
    <p:sldId id="328" r:id="rId18"/>
    <p:sldId id="329" r:id="rId19"/>
    <p:sldId id="3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7949" autoAdjust="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image" Target="../media/image101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B2DE73-2B63-4624-A497-547CD868BAA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C7A79F-36FB-4637-B9D6-AA0700122EE6}">
      <dgm:prSet phldrT="[Text]"/>
      <dgm:spPr/>
      <dgm:t>
        <a:bodyPr/>
        <a:lstStyle/>
        <a:p>
          <a:r>
            <a:rPr lang="en-US" dirty="0" smtClean="0"/>
            <a:t>Separated </a:t>
          </a:r>
          <a:r>
            <a:rPr lang="en-US" dirty="0" err="1" smtClean="0"/>
            <a:t>Varians</a:t>
          </a:r>
          <a:endParaRPr lang="en-US" dirty="0"/>
        </a:p>
      </dgm:t>
    </dgm:pt>
    <dgm:pt modelId="{031A6D8F-4A52-4083-BC53-38E88E85A3B6}" type="parTrans" cxnId="{8C04E24A-1C68-48BA-8A0C-32AA590DFA50}">
      <dgm:prSet/>
      <dgm:spPr/>
      <dgm:t>
        <a:bodyPr/>
        <a:lstStyle/>
        <a:p>
          <a:endParaRPr lang="en-US"/>
        </a:p>
      </dgm:t>
    </dgm:pt>
    <dgm:pt modelId="{C35CC2B8-82D9-4FFF-B32A-2C6E0C39F87E}" type="sibTrans" cxnId="{8C04E24A-1C68-48BA-8A0C-32AA590DFA5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B5BA758-71A0-411A-91DB-446EA6AF1485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/>
                                            <a:ea typeface="Cambria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  <a:ea typeface="Cambria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/>
                                            <a:ea typeface="Cambria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den>
                    </m:f>
                  </m:oMath>
                </m:oMathPara>
              </a14:m>
              <a:endParaRPr lang="en-US" dirty="0"/>
            </a:p>
          </dgm:t>
        </dgm:pt>
      </mc:Choice>
      <mc:Fallback xmlns="">
        <dgm:pt modelId="{CB5BA758-71A0-411A-91DB-446EA6AF1485}">
          <dgm:prSet phldrT="[Text]"/>
          <dgm:spPr/>
          <dgm:t>
            <a:bodyPr/>
            <a:lstStyle/>
            <a:p>
              <a:r>
                <a:rPr lang="en-US" b="0" i="0" smtClean="0">
                  <a:latin typeface="Cambria Math"/>
                </a:rPr>
                <a:t>𝑡=((𝑥_1 ) ̅−(</a:t>
              </a:r>
              <a:r>
                <a:rPr lang="en-US" b="0" i="0" smtClean="0">
                  <a:latin typeface="Cambria Math"/>
                </a:rPr>
                <a:t>𝑥</a:t>
              </a:r>
              <a:r>
                <a:rPr lang="en-US" b="0" i="0" smtClean="0">
                  <a:latin typeface="Cambria Math"/>
                </a:rPr>
                <a:t>_</a:t>
              </a:r>
              <a:r>
                <a:rPr lang="en-US" b="0" i="0" smtClean="0">
                  <a:latin typeface="Cambria Math"/>
                </a:rPr>
                <a:t>2</a:t>
              </a:r>
              <a:r>
                <a:rPr lang="en-US" b="0" i="0" smtClean="0">
                  <a:latin typeface="Cambria Math"/>
                </a:rPr>
                <a:t> ) ̅)/√(〖</a:t>
              </a:r>
              <a:r>
                <a:rPr lang="en-US" b="0" i="0" smtClean="0">
                  <a:latin typeface="Cambria Math"/>
                  <a:ea typeface="Cambria" panose="02040503050406030204" pitchFamily="18" charset="0"/>
                </a:rPr>
                <a:t>𝑠</a:t>
              </a:r>
              <a:r>
                <a:rPr lang="en-US" b="0" i="0">
                  <a:latin typeface="Cambria Math"/>
                  <a:ea typeface="Cambria" panose="02040503050406030204" pitchFamily="18" charset="0"/>
                </a:rPr>
                <a:t>_</a:t>
              </a:r>
              <a:r>
                <a:rPr lang="en-US" i="0">
                  <a:latin typeface="Cambria Math"/>
                  <a:ea typeface="Cambria" panose="02040503050406030204" pitchFamily="18" charset="0"/>
                </a:rPr>
                <a:t>1^ </a:t>
              </a:r>
              <a:r>
                <a:rPr lang="en-US" i="0" smtClean="0">
                  <a:latin typeface="Cambria Math"/>
                  <a:ea typeface="Cambria" panose="02040503050406030204" pitchFamily="18" charset="0"/>
                </a:rPr>
                <a:t>〗^</a:t>
              </a:r>
              <a:r>
                <a:rPr lang="en-US" i="0">
                  <a:latin typeface="Cambria Math"/>
                  <a:ea typeface="Cambria" panose="02040503050406030204" pitchFamily="18" charset="0"/>
                </a:rPr>
                <a:t>2</a:t>
              </a:r>
              <a:r>
                <a:rPr lang="en-US" b="0" i="0" smtClean="0">
                  <a:latin typeface="Cambria Math"/>
                  <a:ea typeface="Cambria" panose="02040503050406030204" pitchFamily="18" charset="0"/>
                </a:rPr>
                <a:t>/</a:t>
              </a:r>
              <a:r>
                <a:rPr lang="en-US" b="0" i="0" smtClean="0">
                  <a:latin typeface="Cambria Math"/>
                </a:rPr>
                <a:t>𝑛_1 </a:t>
              </a:r>
              <a:r>
                <a:rPr lang="en-US" b="0" i="0" smtClean="0">
                  <a:latin typeface="Cambria Math"/>
                </a:rPr>
                <a:t>+</a:t>
              </a:r>
              <a:r>
                <a:rPr lang="en-US" b="0" i="0" smtClean="0">
                  <a:latin typeface="Cambria Math"/>
                </a:rPr>
                <a:t>〖</a:t>
              </a:r>
              <a:r>
                <a:rPr lang="en-US" b="0" i="0" smtClean="0">
                  <a:latin typeface="Cambria Math"/>
                  <a:ea typeface="Cambria" panose="02040503050406030204" pitchFamily="18" charset="0"/>
                </a:rPr>
                <a:t>𝑠</a:t>
              </a:r>
              <a:r>
                <a:rPr lang="en-US" b="0" i="0">
                  <a:latin typeface="Cambria Math"/>
                  <a:ea typeface="Cambria" panose="02040503050406030204" pitchFamily="18" charset="0"/>
                </a:rPr>
                <a:t>_</a:t>
              </a:r>
              <a:r>
                <a:rPr lang="en-US" b="0" i="0" smtClean="0">
                  <a:latin typeface="Cambria Math"/>
                  <a:ea typeface="Cambria Math"/>
                </a:rPr>
                <a:t>2</a:t>
              </a:r>
              <a:r>
                <a:rPr lang="en-US" b="0" i="0">
                  <a:latin typeface="Cambria Math"/>
                  <a:ea typeface="Cambria Math"/>
                </a:rPr>
                <a:t>^ </a:t>
              </a:r>
              <a:r>
                <a:rPr lang="en-US" b="0" i="0" smtClean="0">
                  <a:latin typeface="Cambria Math"/>
                  <a:ea typeface="Cambria Math"/>
                </a:rPr>
                <a:t>〗^</a:t>
              </a:r>
              <a:r>
                <a:rPr lang="en-US" i="0">
                  <a:latin typeface="Cambria Math"/>
                  <a:ea typeface="Cambria" panose="02040503050406030204" pitchFamily="18" charset="0"/>
                </a:rPr>
                <a:t>2</a:t>
              </a:r>
              <a:r>
                <a:rPr lang="en-US" b="0" i="0" smtClean="0">
                  <a:latin typeface="Cambria Math"/>
                  <a:ea typeface="Cambria" panose="02040503050406030204" pitchFamily="18" charset="0"/>
                </a:rPr>
                <a:t>/</a:t>
              </a:r>
              <a:r>
                <a:rPr lang="en-US" b="0" i="0" smtClean="0">
                  <a:latin typeface="Cambria Math"/>
                </a:rPr>
                <a:t>𝑛_</a:t>
              </a:r>
              <a:r>
                <a:rPr lang="en-US" b="0" i="0" smtClean="0">
                  <a:latin typeface="Cambria Math"/>
                </a:rPr>
                <a:t>2</a:t>
              </a:r>
              <a:r>
                <a:rPr lang="en-US" b="0" i="0" smtClean="0">
                  <a:latin typeface="Cambria Math"/>
                </a:rPr>
                <a:t> )</a:t>
              </a:r>
              <a:endParaRPr lang="en-US" dirty="0"/>
            </a:p>
          </dgm:t>
        </dgm:pt>
      </mc:Fallback>
    </mc:AlternateContent>
    <dgm:pt modelId="{787BB9E3-A7C5-4E1B-9D54-E29E69C30B41}" type="parTrans" cxnId="{2A5F8BA8-9D46-4C44-B783-F7BB2E818878}">
      <dgm:prSet/>
      <dgm:spPr/>
      <dgm:t>
        <a:bodyPr/>
        <a:lstStyle/>
        <a:p>
          <a:endParaRPr lang="en-US"/>
        </a:p>
      </dgm:t>
    </dgm:pt>
    <dgm:pt modelId="{7AA4B5C5-D2A3-4226-BE7E-F70E1E09B7CF}" type="sibTrans" cxnId="{2A5F8BA8-9D46-4C44-B783-F7BB2E818878}">
      <dgm:prSet/>
      <dgm:spPr/>
      <dgm:t>
        <a:bodyPr/>
        <a:lstStyle/>
        <a:p>
          <a:endParaRPr lang="en-US"/>
        </a:p>
      </dgm:t>
    </dgm:pt>
    <dgm:pt modelId="{647B423E-F70A-45E8-80C0-F804CA7F87EF}">
      <dgm:prSet phldrT="[Text]"/>
      <dgm:spPr/>
      <dgm:t>
        <a:bodyPr/>
        <a:lstStyle/>
        <a:p>
          <a:r>
            <a:rPr lang="en-US" dirty="0" smtClean="0"/>
            <a:t>Polled </a:t>
          </a:r>
          <a:r>
            <a:rPr lang="en-US" dirty="0" err="1" smtClean="0"/>
            <a:t>Varians</a:t>
          </a:r>
          <a:endParaRPr lang="en-US" dirty="0"/>
        </a:p>
      </dgm:t>
    </dgm:pt>
    <dgm:pt modelId="{09207CFD-2CDF-4B1D-A479-B592562CA1DB}" type="parTrans" cxnId="{81238B35-9CCA-4E38-9B27-0EC314448E1E}">
      <dgm:prSet/>
      <dgm:spPr/>
      <dgm:t>
        <a:bodyPr/>
        <a:lstStyle/>
        <a:p>
          <a:endParaRPr lang="en-US"/>
        </a:p>
      </dgm:t>
    </dgm:pt>
    <dgm:pt modelId="{C2DD32EA-951F-4BA9-9697-6B28BBDD4918}" type="sibTrans" cxnId="{81238B35-9CCA-4E38-9B27-0EC314448E1E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3BC063C-BB96-4F15-96E7-80706880202D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−1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−1)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−2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.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rad>
                      </m:den>
                    </m:f>
                  </m:oMath>
                </m:oMathPara>
              </a14:m>
              <a:endParaRPr lang="en-US" dirty="0"/>
            </a:p>
          </dgm:t>
        </dgm:pt>
      </mc:Choice>
      <mc:Fallback xmlns="">
        <dgm:pt modelId="{93BC063C-BB96-4F15-96E7-80706880202D}">
          <dgm:prSet phldrT="[Text]"/>
          <dgm:spPr/>
          <dgm:t>
            <a:bodyPr/>
            <a:lstStyle/>
            <a:p>
              <a:pPr/>
              <a:r>
                <a:rPr lang="en-US" b="0" i="0" smtClean="0">
                  <a:latin typeface="Cambria Math"/>
                </a:rPr>
                <a:t>𝑡=</a:t>
              </a:r>
              <a:r>
                <a:rPr lang="en-US" b="0" i="0" smtClean="0">
                  <a:latin typeface="Cambria Math"/>
                </a:rPr>
                <a:t>((𝑥_1 ) ̅−(𝑥_2 ) ̅)/√(((𝑛_1−</a:t>
              </a:r>
              <a:r>
                <a:rPr lang="en-US" b="0" i="0" smtClean="0">
                  <a:latin typeface="Cambria Math"/>
                </a:rPr>
                <a:t>1) 〖</a:t>
              </a:r>
              <a:r>
                <a:rPr lang="en-US" b="0" i="0" smtClean="0">
                  <a:latin typeface="Cambria Math"/>
                </a:rPr>
                <a:t>𝑠_1〗^2+〖〖(𝑛〗_1−1)𝑠_</a:t>
              </a:r>
              <a:r>
                <a:rPr lang="en-US" b="0" i="0" smtClean="0">
                  <a:latin typeface="Cambria Math"/>
                </a:rPr>
                <a:t>2〗^</a:t>
              </a:r>
              <a:r>
                <a:rPr lang="en-US" b="0" i="0" smtClean="0">
                  <a:latin typeface="Cambria Math"/>
                </a:rPr>
                <a:t>2)/(𝑛_1+𝑛_2−2).(1/𝑛_1 +1/𝑛_2 ) )</a:t>
              </a:r>
              <a:endParaRPr lang="en-US" dirty="0"/>
            </a:p>
          </dgm:t>
        </dgm:pt>
      </mc:Fallback>
    </mc:AlternateContent>
    <dgm:pt modelId="{A81F5E61-305E-4832-8604-35634286DC83}" type="parTrans" cxnId="{C99092C5-7DD5-4859-A4AE-B29181684319}">
      <dgm:prSet/>
      <dgm:spPr/>
      <dgm:t>
        <a:bodyPr/>
        <a:lstStyle/>
        <a:p>
          <a:endParaRPr lang="en-US"/>
        </a:p>
      </dgm:t>
    </dgm:pt>
    <dgm:pt modelId="{F2766E25-B322-4788-A214-975E3D3FA038}" type="sibTrans" cxnId="{C99092C5-7DD5-4859-A4AE-B29181684319}">
      <dgm:prSet/>
      <dgm:spPr/>
      <dgm:t>
        <a:bodyPr/>
        <a:lstStyle/>
        <a:p>
          <a:endParaRPr lang="en-US"/>
        </a:p>
      </dgm:t>
    </dgm:pt>
    <dgm:pt modelId="{D64E7592-5F33-48DD-B5CF-C3F67ACD1307}" type="pres">
      <dgm:prSet presAssocID="{82B2DE73-2B63-4624-A497-547CD868BAA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D2850CC-13B7-41E8-88AD-7DFB25D93FC9}" type="pres">
      <dgm:prSet presAssocID="{FBC7A79F-36FB-4637-B9D6-AA0700122EE6}" presName="root" presStyleCnt="0"/>
      <dgm:spPr/>
    </dgm:pt>
    <dgm:pt modelId="{4C6BDFF0-398C-4D37-9D05-2C8FFA24DADA}" type="pres">
      <dgm:prSet presAssocID="{FBC7A79F-36FB-4637-B9D6-AA0700122EE6}" presName="rootComposite" presStyleCnt="0"/>
      <dgm:spPr/>
    </dgm:pt>
    <dgm:pt modelId="{E3EED5C2-0A1A-4320-A82F-F610B0DE80EF}" type="pres">
      <dgm:prSet presAssocID="{FBC7A79F-36FB-4637-B9D6-AA0700122EE6}" presName="rootText" presStyleLbl="node1" presStyleIdx="0" presStyleCnt="2" custScaleX="168868" custScaleY="33914"/>
      <dgm:spPr/>
      <dgm:t>
        <a:bodyPr/>
        <a:lstStyle/>
        <a:p>
          <a:endParaRPr lang="en-US"/>
        </a:p>
      </dgm:t>
    </dgm:pt>
    <dgm:pt modelId="{FB22D47B-CFF3-4E14-BC68-7D74FDD13EE9}" type="pres">
      <dgm:prSet presAssocID="{FBC7A79F-36FB-4637-B9D6-AA0700122EE6}" presName="rootConnector" presStyleLbl="node1" presStyleIdx="0" presStyleCnt="2"/>
      <dgm:spPr/>
      <dgm:t>
        <a:bodyPr/>
        <a:lstStyle/>
        <a:p>
          <a:endParaRPr lang="en-US"/>
        </a:p>
      </dgm:t>
    </dgm:pt>
    <dgm:pt modelId="{26F34733-B851-4409-A720-AA235A914E6E}" type="pres">
      <dgm:prSet presAssocID="{FBC7A79F-36FB-4637-B9D6-AA0700122EE6}" presName="childShape" presStyleCnt="0"/>
      <dgm:spPr/>
    </dgm:pt>
    <dgm:pt modelId="{980B7EB3-5BCA-49AB-AD38-539CAFE2ED44}" type="pres">
      <dgm:prSet presAssocID="{787BB9E3-A7C5-4E1B-9D54-E29E69C30B41}" presName="Name13" presStyleLbl="parChTrans1D2" presStyleIdx="0" presStyleCnt="2"/>
      <dgm:spPr/>
      <dgm:t>
        <a:bodyPr/>
        <a:lstStyle/>
        <a:p>
          <a:endParaRPr lang="en-US"/>
        </a:p>
      </dgm:t>
    </dgm:pt>
    <dgm:pt modelId="{6022B4B4-F4D9-475B-8265-9BE77B901511}" type="pres">
      <dgm:prSet presAssocID="{CB5BA758-71A0-411A-91DB-446EA6AF1485}" presName="childText" presStyleLbl="bgAcc1" presStyleIdx="0" presStyleCnt="2" custScaleX="166029" custScaleY="170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5F142F-3037-499A-AEA7-8463F5786926}" type="pres">
      <dgm:prSet presAssocID="{647B423E-F70A-45E8-80C0-F804CA7F87EF}" presName="root" presStyleCnt="0"/>
      <dgm:spPr/>
    </dgm:pt>
    <dgm:pt modelId="{1BA440EB-AFFC-47CA-ACCA-334E78918159}" type="pres">
      <dgm:prSet presAssocID="{647B423E-F70A-45E8-80C0-F804CA7F87EF}" presName="rootComposite" presStyleCnt="0"/>
      <dgm:spPr/>
    </dgm:pt>
    <dgm:pt modelId="{134D6CDA-C1BB-4FDB-8994-21C0EB37F732}" type="pres">
      <dgm:prSet presAssocID="{647B423E-F70A-45E8-80C0-F804CA7F87EF}" presName="rootText" presStyleLbl="node1" presStyleIdx="1" presStyleCnt="2" custScaleX="221898" custScaleY="36832"/>
      <dgm:spPr/>
      <dgm:t>
        <a:bodyPr/>
        <a:lstStyle/>
        <a:p>
          <a:endParaRPr lang="en-US"/>
        </a:p>
      </dgm:t>
    </dgm:pt>
    <dgm:pt modelId="{053F4D5F-6ED2-4475-A986-59B72810212A}" type="pres">
      <dgm:prSet presAssocID="{647B423E-F70A-45E8-80C0-F804CA7F87EF}" presName="rootConnector" presStyleLbl="node1" presStyleIdx="1" presStyleCnt="2"/>
      <dgm:spPr/>
      <dgm:t>
        <a:bodyPr/>
        <a:lstStyle/>
        <a:p>
          <a:endParaRPr lang="en-US"/>
        </a:p>
      </dgm:t>
    </dgm:pt>
    <dgm:pt modelId="{11B5AD7E-993E-43FF-82CD-6D66C593EF68}" type="pres">
      <dgm:prSet presAssocID="{647B423E-F70A-45E8-80C0-F804CA7F87EF}" presName="childShape" presStyleCnt="0"/>
      <dgm:spPr/>
    </dgm:pt>
    <dgm:pt modelId="{C44AE9FA-0A3F-4798-8235-DBF1DA64E622}" type="pres">
      <dgm:prSet presAssocID="{A81F5E61-305E-4832-8604-35634286DC83}" presName="Name13" presStyleLbl="parChTrans1D2" presStyleIdx="1" presStyleCnt="2"/>
      <dgm:spPr/>
      <dgm:t>
        <a:bodyPr/>
        <a:lstStyle/>
        <a:p>
          <a:endParaRPr lang="en-US"/>
        </a:p>
      </dgm:t>
    </dgm:pt>
    <dgm:pt modelId="{C329CFC5-FF2D-4FB6-AC45-F7AC8DAFFBDB}" type="pres">
      <dgm:prSet presAssocID="{93BC063C-BB96-4F15-96E7-80706880202D}" presName="childText" presStyleLbl="bgAcc1" presStyleIdx="1" presStyleCnt="2" custScaleX="302319" custScaleY="1751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38B35-9CCA-4E38-9B27-0EC314448E1E}" srcId="{82B2DE73-2B63-4624-A497-547CD868BAA5}" destId="{647B423E-F70A-45E8-80C0-F804CA7F87EF}" srcOrd="1" destOrd="0" parTransId="{09207CFD-2CDF-4B1D-A479-B592562CA1DB}" sibTransId="{C2DD32EA-951F-4BA9-9697-6B28BBDD4918}"/>
    <dgm:cxn modelId="{9115AB05-A9FA-4681-B7A3-661FB1B1FEB4}" type="presOf" srcId="{CB5BA758-71A0-411A-91DB-446EA6AF1485}" destId="{6022B4B4-F4D9-475B-8265-9BE77B901511}" srcOrd="0" destOrd="0" presId="urn:microsoft.com/office/officeart/2005/8/layout/hierarchy3"/>
    <dgm:cxn modelId="{62EDA604-71E3-47A7-9EE9-6B703BBB2760}" type="presOf" srcId="{A81F5E61-305E-4832-8604-35634286DC83}" destId="{C44AE9FA-0A3F-4798-8235-DBF1DA64E622}" srcOrd="0" destOrd="0" presId="urn:microsoft.com/office/officeart/2005/8/layout/hierarchy3"/>
    <dgm:cxn modelId="{D5899027-D7DD-43C8-AAC6-1E5DEC51590C}" type="presOf" srcId="{787BB9E3-A7C5-4E1B-9D54-E29E69C30B41}" destId="{980B7EB3-5BCA-49AB-AD38-539CAFE2ED44}" srcOrd="0" destOrd="0" presId="urn:microsoft.com/office/officeart/2005/8/layout/hierarchy3"/>
    <dgm:cxn modelId="{2A5F8BA8-9D46-4C44-B783-F7BB2E818878}" srcId="{FBC7A79F-36FB-4637-B9D6-AA0700122EE6}" destId="{CB5BA758-71A0-411A-91DB-446EA6AF1485}" srcOrd="0" destOrd="0" parTransId="{787BB9E3-A7C5-4E1B-9D54-E29E69C30B41}" sibTransId="{7AA4B5C5-D2A3-4226-BE7E-F70E1E09B7CF}"/>
    <dgm:cxn modelId="{8C04E24A-1C68-48BA-8A0C-32AA590DFA50}" srcId="{82B2DE73-2B63-4624-A497-547CD868BAA5}" destId="{FBC7A79F-36FB-4637-B9D6-AA0700122EE6}" srcOrd="0" destOrd="0" parTransId="{031A6D8F-4A52-4083-BC53-38E88E85A3B6}" sibTransId="{C35CC2B8-82D9-4FFF-B32A-2C6E0C39F87E}"/>
    <dgm:cxn modelId="{34492C71-001F-4C24-B199-9072774456FD}" type="presOf" srcId="{FBC7A79F-36FB-4637-B9D6-AA0700122EE6}" destId="{E3EED5C2-0A1A-4320-A82F-F610B0DE80EF}" srcOrd="0" destOrd="0" presId="urn:microsoft.com/office/officeart/2005/8/layout/hierarchy3"/>
    <dgm:cxn modelId="{719D7ED6-8C24-4B9B-AC5C-0101D4FC4EA6}" type="presOf" srcId="{82B2DE73-2B63-4624-A497-547CD868BAA5}" destId="{D64E7592-5F33-48DD-B5CF-C3F67ACD1307}" srcOrd="0" destOrd="0" presId="urn:microsoft.com/office/officeart/2005/8/layout/hierarchy3"/>
    <dgm:cxn modelId="{35CA8D92-9CA9-4589-BC56-3F08A13F7EC9}" type="presOf" srcId="{647B423E-F70A-45E8-80C0-F804CA7F87EF}" destId="{134D6CDA-C1BB-4FDB-8994-21C0EB37F732}" srcOrd="0" destOrd="0" presId="urn:microsoft.com/office/officeart/2005/8/layout/hierarchy3"/>
    <dgm:cxn modelId="{C99092C5-7DD5-4859-A4AE-B29181684319}" srcId="{647B423E-F70A-45E8-80C0-F804CA7F87EF}" destId="{93BC063C-BB96-4F15-96E7-80706880202D}" srcOrd="0" destOrd="0" parTransId="{A81F5E61-305E-4832-8604-35634286DC83}" sibTransId="{F2766E25-B322-4788-A214-975E3D3FA038}"/>
    <dgm:cxn modelId="{7DC565E9-D740-4E8B-8A50-42F32C6BFA1B}" type="presOf" srcId="{FBC7A79F-36FB-4637-B9D6-AA0700122EE6}" destId="{FB22D47B-CFF3-4E14-BC68-7D74FDD13EE9}" srcOrd="1" destOrd="0" presId="urn:microsoft.com/office/officeart/2005/8/layout/hierarchy3"/>
    <dgm:cxn modelId="{C19FFED2-EA71-4A78-B3FA-0A684A9B8325}" type="presOf" srcId="{93BC063C-BB96-4F15-96E7-80706880202D}" destId="{C329CFC5-FF2D-4FB6-AC45-F7AC8DAFFBDB}" srcOrd="0" destOrd="0" presId="urn:microsoft.com/office/officeart/2005/8/layout/hierarchy3"/>
    <dgm:cxn modelId="{A565C844-E136-49A5-ADB2-CF9AC3E98173}" type="presOf" srcId="{647B423E-F70A-45E8-80C0-F804CA7F87EF}" destId="{053F4D5F-6ED2-4475-A986-59B72810212A}" srcOrd="1" destOrd="0" presId="urn:microsoft.com/office/officeart/2005/8/layout/hierarchy3"/>
    <dgm:cxn modelId="{8F1EDA09-CE0A-4486-B0B5-9B5C389CF245}" type="presParOf" srcId="{D64E7592-5F33-48DD-B5CF-C3F67ACD1307}" destId="{6D2850CC-13B7-41E8-88AD-7DFB25D93FC9}" srcOrd="0" destOrd="0" presId="urn:microsoft.com/office/officeart/2005/8/layout/hierarchy3"/>
    <dgm:cxn modelId="{6BC34CEB-4599-494C-B29E-68E6B1AF5FF6}" type="presParOf" srcId="{6D2850CC-13B7-41E8-88AD-7DFB25D93FC9}" destId="{4C6BDFF0-398C-4D37-9D05-2C8FFA24DADA}" srcOrd="0" destOrd="0" presId="urn:microsoft.com/office/officeart/2005/8/layout/hierarchy3"/>
    <dgm:cxn modelId="{178DB8FD-E110-4043-832E-4AD68AE7A006}" type="presParOf" srcId="{4C6BDFF0-398C-4D37-9D05-2C8FFA24DADA}" destId="{E3EED5C2-0A1A-4320-A82F-F610B0DE80EF}" srcOrd="0" destOrd="0" presId="urn:microsoft.com/office/officeart/2005/8/layout/hierarchy3"/>
    <dgm:cxn modelId="{456D2D53-E44C-4CD0-8592-8C92062D10D2}" type="presParOf" srcId="{4C6BDFF0-398C-4D37-9D05-2C8FFA24DADA}" destId="{FB22D47B-CFF3-4E14-BC68-7D74FDD13EE9}" srcOrd="1" destOrd="0" presId="urn:microsoft.com/office/officeart/2005/8/layout/hierarchy3"/>
    <dgm:cxn modelId="{45F444C1-9E69-4C87-A047-43442315A46C}" type="presParOf" srcId="{6D2850CC-13B7-41E8-88AD-7DFB25D93FC9}" destId="{26F34733-B851-4409-A720-AA235A914E6E}" srcOrd="1" destOrd="0" presId="urn:microsoft.com/office/officeart/2005/8/layout/hierarchy3"/>
    <dgm:cxn modelId="{8421F31C-6714-4695-A03E-36C5D2AAB1C2}" type="presParOf" srcId="{26F34733-B851-4409-A720-AA235A914E6E}" destId="{980B7EB3-5BCA-49AB-AD38-539CAFE2ED44}" srcOrd="0" destOrd="0" presId="urn:microsoft.com/office/officeart/2005/8/layout/hierarchy3"/>
    <dgm:cxn modelId="{324735EC-8428-464F-A362-D832BEDAA333}" type="presParOf" srcId="{26F34733-B851-4409-A720-AA235A914E6E}" destId="{6022B4B4-F4D9-475B-8265-9BE77B901511}" srcOrd="1" destOrd="0" presId="urn:microsoft.com/office/officeart/2005/8/layout/hierarchy3"/>
    <dgm:cxn modelId="{DC0D1EDC-A41C-4257-85DB-F30E955C2301}" type="presParOf" srcId="{D64E7592-5F33-48DD-B5CF-C3F67ACD1307}" destId="{2F5F142F-3037-499A-AEA7-8463F5786926}" srcOrd="1" destOrd="0" presId="urn:microsoft.com/office/officeart/2005/8/layout/hierarchy3"/>
    <dgm:cxn modelId="{5271178D-7932-4439-B185-30B0FDAEE502}" type="presParOf" srcId="{2F5F142F-3037-499A-AEA7-8463F5786926}" destId="{1BA440EB-AFFC-47CA-ACCA-334E78918159}" srcOrd="0" destOrd="0" presId="urn:microsoft.com/office/officeart/2005/8/layout/hierarchy3"/>
    <dgm:cxn modelId="{92C2761D-6D2F-4DC2-974E-EFB9880E2C2A}" type="presParOf" srcId="{1BA440EB-AFFC-47CA-ACCA-334E78918159}" destId="{134D6CDA-C1BB-4FDB-8994-21C0EB37F732}" srcOrd="0" destOrd="0" presId="urn:microsoft.com/office/officeart/2005/8/layout/hierarchy3"/>
    <dgm:cxn modelId="{50256753-4A93-437D-B8A8-4364C86834BB}" type="presParOf" srcId="{1BA440EB-AFFC-47CA-ACCA-334E78918159}" destId="{053F4D5F-6ED2-4475-A986-59B72810212A}" srcOrd="1" destOrd="0" presId="urn:microsoft.com/office/officeart/2005/8/layout/hierarchy3"/>
    <dgm:cxn modelId="{D7435E96-6E77-454C-A26C-7B27805D3559}" type="presParOf" srcId="{2F5F142F-3037-499A-AEA7-8463F5786926}" destId="{11B5AD7E-993E-43FF-82CD-6D66C593EF68}" srcOrd="1" destOrd="0" presId="urn:microsoft.com/office/officeart/2005/8/layout/hierarchy3"/>
    <dgm:cxn modelId="{3AE4CCD5-36A1-425A-A171-32A5FE26E68B}" type="presParOf" srcId="{11B5AD7E-993E-43FF-82CD-6D66C593EF68}" destId="{C44AE9FA-0A3F-4798-8235-DBF1DA64E622}" srcOrd="0" destOrd="0" presId="urn:microsoft.com/office/officeart/2005/8/layout/hierarchy3"/>
    <dgm:cxn modelId="{8F6416E6-C107-4F6C-A75B-9FB97B8DAF6E}" type="presParOf" srcId="{11B5AD7E-993E-43FF-82CD-6D66C593EF68}" destId="{C329CFC5-FF2D-4FB6-AC45-F7AC8DAFFBD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B2DE73-2B63-4624-A497-547CD868BAA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C7A79F-36FB-4637-B9D6-AA0700122EE6}">
      <dgm:prSet phldrT="[Text]"/>
      <dgm:spPr/>
      <dgm:t>
        <a:bodyPr/>
        <a:lstStyle/>
        <a:p>
          <a:r>
            <a:rPr lang="en-US" dirty="0" smtClean="0"/>
            <a:t>Separated </a:t>
          </a:r>
          <a:r>
            <a:rPr lang="en-US" dirty="0" err="1" smtClean="0"/>
            <a:t>Varians</a:t>
          </a:r>
          <a:endParaRPr lang="en-US" dirty="0"/>
        </a:p>
      </dgm:t>
    </dgm:pt>
    <dgm:pt modelId="{031A6D8F-4A52-4083-BC53-38E88E85A3B6}" type="parTrans" cxnId="{8C04E24A-1C68-48BA-8A0C-32AA590DFA50}">
      <dgm:prSet/>
      <dgm:spPr/>
      <dgm:t>
        <a:bodyPr/>
        <a:lstStyle/>
        <a:p>
          <a:endParaRPr lang="en-US"/>
        </a:p>
      </dgm:t>
    </dgm:pt>
    <dgm:pt modelId="{C35CC2B8-82D9-4FFF-B32A-2C6E0C39F87E}" type="sibTrans" cxnId="{8C04E24A-1C68-48BA-8A0C-32AA590DFA50}">
      <dgm:prSet/>
      <dgm:spPr/>
      <dgm:t>
        <a:bodyPr/>
        <a:lstStyle/>
        <a:p>
          <a:endParaRPr lang="en-US"/>
        </a:p>
      </dgm:t>
    </dgm:pt>
    <dgm:pt modelId="{CB5BA758-71A0-411A-91DB-446EA6AF1485}">
      <dgm:prSet phldrT="[Text]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87BB9E3-A7C5-4E1B-9D54-E29E69C30B41}" type="parTrans" cxnId="{2A5F8BA8-9D46-4C44-B783-F7BB2E818878}">
      <dgm:prSet/>
      <dgm:spPr/>
      <dgm:t>
        <a:bodyPr/>
        <a:lstStyle/>
        <a:p>
          <a:endParaRPr lang="en-US"/>
        </a:p>
      </dgm:t>
    </dgm:pt>
    <dgm:pt modelId="{7AA4B5C5-D2A3-4226-BE7E-F70E1E09B7CF}" type="sibTrans" cxnId="{2A5F8BA8-9D46-4C44-B783-F7BB2E818878}">
      <dgm:prSet/>
      <dgm:spPr/>
      <dgm:t>
        <a:bodyPr/>
        <a:lstStyle/>
        <a:p>
          <a:endParaRPr lang="en-US"/>
        </a:p>
      </dgm:t>
    </dgm:pt>
    <dgm:pt modelId="{647B423E-F70A-45E8-80C0-F804CA7F87EF}">
      <dgm:prSet phldrT="[Text]"/>
      <dgm:spPr/>
      <dgm:t>
        <a:bodyPr/>
        <a:lstStyle/>
        <a:p>
          <a:r>
            <a:rPr lang="en-US" dirty="0" smtClean="0"/>
            <a:t>Polled </a:t>
          </a:r>
          <a:r>
            <a:rPr lang="en-US" dirty="0" err="1" smtClean="0"/>
            <a:t>Varians</a:t>
          </a:r>
          <a:endParaRPr lang="en-US" dirty="0"/>
        </a:p>
      </dgm:t>
    </dgm:pt>
    <dgm:pt modelId="{09207CFD-2CDF-4B1D-A479-B592562CA1DB}" type="parTrans" cxnId="{81238B35-9CCA-4E38-9B27-0EC314448E1E}">
      <dgm:prSet/>
      <dgm:spPr/>
      <dgm:t>
        <a:bodyPr/>
        <a:lstStyle/>
        <a:p>
          <a:endParaRPr lang="en-US"/>
        </a:p>
      </dgm:t>
    </dgm:pt>
    <dgm:pt modelId="{C2DD32EA-951F-4BA9-9697-6B28BBDD4918}" type="sibTrans" cxnId="{81238B35-9CCA-4E38-9B27-0EC314448E1E}">
      <dgm:prSet/>
      <dgm:spPr/>
      <dgm:t>
        <a:bodyPr/>
        <a:lstStyle/>
        <a:p>
          <a:endParaRPr lang="en-US"/>
        </a:p>
      </dgm:t>
    </dgm:pt>
    <dgm:pt modelId="{93BC063C-BB96-4F15-96E7-80706880202D}">
      <dgm:prSet phldrT="[Text]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81F5E61-305E-4832-8604-35634286DC83}" type="parTrans" cxnId="{C99092C5-7DD5-4859-A4AE-B29181684319}">
      <dgm:prSet/>
      <dgm:spPr/>
      <dgm:t>
        <a:bodyPr/>
        <a:lstStyle/>
        <a:p>
          <a:endParaRPr lang="en-US"/>
        </a:p>
      </dgm:t>
    </dgm:pt>
    <dgm:pt modelId="{F2766E25-B322-4788-A214-975E3D3FA038}" type="sibTrans" cxnId="{C99092C5-7DD5-4859-A4AE-B29181684319}">
      <dgm:prSet/>
      <dgm:spPr/>
      <dgm:t>
        <a:bodyPr/>
        <a:lstStyle/>
        <a:p>
          <a:endParaRPr lang="en-US"/>
        </a:p>
      </dgm:t>
    </dgm:pt>
    <dgm:pt modelId="{D64E7592-5F33-48DD-B5CF-C3F67ACD1307}" type="pres">
      <dgm:prSet presAssocID="{82B2DE73-2B63-4624-A497-547CD868BAA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D2850CC-13B7-41E8-88AD-7DFB25D93FC9}" type="pres">
      <dgm:prSet presAssocID="{FBC7A79F-36FB-4637-B9D6-AA0700122EE6}" presName="root" presStyleCnt="0"/>
      <dgm:spPr/>
    </dgm:pt>
    <dgm:pt modelId="{4C6BDFF0-398C-4D37-9D05-2C8FFA24DADA}" type="pres">
      <dgm:prSet presAssocID="{FBC7A79F-36FB-4637-B9D6-AA0700122EE6}" presName="rootComposite" presStyleCnt="0"/>
      <dgm:spPr/>
    </dgm:pt>
    <dgm:pt modelId="{E3EED5C2-0A1A-4320-A82F-F610B0DE80EF}" type="pres">
      <dgm:prSet presAssocID="{FBC7A79F-36FB-4637-B9D6-AA0700122EE6}" presName="rootText" presStyleLbl="node1" presStyleIdx="0" presStyleCnt="2" custScaleX="168868" custScaleY="33914"/>
      <dgm:spPr/>
      <dgm:t>
        <a:bodyPr/>
        <a:lstStyle/>
        <a:p>
          <a:endParaRPr lang="en-US"/>
        </a:p>
      </dgm:t>
    </dgm:pt>
    <dgm:pt modelId="{FB22D47B-CFF3-4E14-BC68-7D74FDD13EE9}" type="pres">
      <dgm:prSet presAssocID="{FBC7A79F-36FB-4637-B9D6-AA0700122EE6}" presName="rootConnector" presStyleLbl="node1" presStyleIdx="0" presStyleCnt="2"/>
      <dgm:spPr/>
      <dgm:t>
        <a:bodyPr/>
        <a:lstStyle/>
        <a:p>
          <a:endParaRPr lang="en-US"/>
        </a:p>
      </dgm:t>
    </dgm:pt>
    <dgm:pt modelId="{26F34733-B851-4409-A720-AA235A914E6E}" type="pres">
      <dgm:prSet presAssocID="{FBC7A79F-36FB-4637-B9D6-AA0700122EE6}" presName="childShape" presStyleCnt="0"/>
      <dgm:spPr/>
    </dgm:pt>
    <dgm:pt modelId="{980B7EB3-5BCA-49AB-AD38-539CAFE2ED44}" type="pres">
      <dgm:prSet presAssocID="{787BB9E3-A7C5-4E1B-9D54-E29E69C30B41}" presName="Name13" presStyleLbl="parChTrans1D2" presStyleIdx="0" presStyleCnt="2"/>
      <dgm:spPr/>
      <dgm:t>
        <a:bodyPr/>
        <a:lstStyle/>
        <a:p>
          <a:endParaRPr lang="en-US"/>
        </a:p>
      </dgm:t>
    </dgm:pt>
    <dgm:pt modelId="{6022B4B4-F4D9-475B-8265-9BE77B901511}" type="pres">
      <dgm:prSet presAssocID="{CB5BA758-71A0-411A-91DB-446EA6AF1485}" presName="childText" presStyleLbl="bgAcc1" presStyleIdx="0" presStyleCnt="2" custScaleX="166029" custScaleY="170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5F142F-3037-499A-AEA7-8463F5786926}" type="pres">
      <dgm:prSet presAssocID="{647B423E-F70A-45E8-80C0-F804CA7F87EF}" presName="root" presStyleCnt="0"/>
      <dgm:spPr/>
    </dgm:pt>
    <dgm:pt modelId="{1BA440EB-AFFC-47CA-ACCA-334E78918159}" type="pres">
      <dgm:prSet presAssocID="{647B423E-F70A-45E8-80C0-F804CA7F87EF}" presName="rootComposite" presStyleCnt="0"/>
      <dgm:spPr/>
    </dgm:pt>
    <dgm:pt modelId="{134D6CDA-C1BB-4FDB-8994-21C0EB37F732}" type="pres">
      <dgm:prSet presAssocID="{647B423E-F70A-45E8-80C0-F804CA7F87EF}" presName="rootText" presStyleLbl="node1" presStyleIdx="1" presStyleCnt="2" custScaleX="221898" custScaleY="36832"/>
      <dgm:spPr/>
      <dgm:t>
        <a:bodyPr/>
        <a:lstStyle/>
        <a:p>
          <a:endParaRPr lang="en-US"/>
        </a:p>
      </dgm:t>
    </dgm:pt>
    <dgm:pt modelId="{053F4D5F-6ED2-4475-A986-59B72810212A}" type="pres">
      <dgm:prSet presAssocID="{647B423E-F70A-45E8-80C0-F804CA7F87EF}" presName="rootConnector" presStyleLbl="node1" presStyleIdx="1" presStyleCnt="2"/>
      <dgm:spPr/>
      <dgm:t>
        <a:bodyPr/>
        <a:lstStyle/>
        <a:p>
          <a:endParaRPr lang="en-US"/>
        </a:p>
      </dgm:t>
    </dgm:pt>
    <dgm:pt modelId="{11B5AD7E-993E-43FF-82CD-6D66C593EF68}" type="pres">
      <dgm:prSet presAssocID="{647B423E-F70A-45E8-80C0-F804CA7F87EF}" presName="childShape" presStyleCnt="0"/>
      <dgm:spPr/>
    </dgm:pt>
    <dgm:pt modelId="{C44AE9FA-0A3F-4798-8235-DBF1DA64E622}" type="pres">
      <dgm:prSet presAssocID="{A81F5E61-305E-4832-8604-35634286DC83}" presName="Name13" presStyleLbl="parChTrans1D2" presStyleIdx="1" presStyleCnt="2"/>
      <dgm:spPr/>
      <dgm:t>
        <a:bodyPr/>
        <a:lstStyle/>
        <a:p>
          <a:endParaRPr lang="en-US"/>
        </a:p>
      </dgm:t>
    </dgm:pt>
    <dgm:pt modelId="{C329CFC5-FF2D-4FB6-AC45-F7AC8DAFFBDB}" type="pres">
      <dgm:prSet presAssocID="{93BC063C-BB96-4F15-96E7-80706880202D}" presName="childText" presStyleLbl="bgAcc1" presStyleIdx="1" presStyleCnt="2" custScaleX="302319" custScaleY="1751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238B35-9CCA-4E38-9B27-0EC314448E1E}" srcId="{82B2DE73-2B63-4624-A497-547CD868BAA5}" destId="{647B423E-F70A-45E8-80C0-F804CA7F87EF}" srcOrd="1" destOrd="0" parTransId="{09207CFD-2CDF-4B1D-A479-B592562CA1DB}" sibTransId="{C2DD32EA-951F-4BA9-9697-6B28BBDD4918}"/>
    <dgm:cxn modelId="{9115AB05-A9FA-4681-B7A3-661FB1B1FEB4}" type="presOf" srcId="{CB5BA758-71A0-411A-91DB-446EA6AF1485}" destId="{6022B4B4-F4D9-475B-8265-9BE77B901511}" srcOrd="0" destOrd="0" presId="urn:microsoft.com/office/officeart/2005/8/layout/hierarchy3"/>
    <dgm:cxn modelId="{62EDA604-71E3-47A7-9EE9-6B703BBB2760}" type="presOf" srcId="{A81F5E61-305E-4832-8604-35634286DC83}" destId="{C44AE9FA-0A3F-4798-8235-DBF1DA64E622}" srcOrd="0" destOrd="0" presId="urn:microsoft.com/office/officeart/2005/8/layout/hierarchy3"/>
    <dgm:cxn modelId="{D5899027-D7DD-43C8-AAC6-1E5DEC51590C}" type="presOf" srcId="{787BB9E3-A7C5-4E1B-9D54-E29E69C30B41}" destId="{980B7EB3-5BCA-49AB-AD38-539CAFE2ED44}" srcOrd="0" destOrd="0" presId="urn:microsoft.com/office/officeart/2005/8/layout/hierarchy3"/>
    <dgm:cxn modelId="{2A5F8BA8-9D46-4C44-B783-F7BB2E818878}" srcId="{FBC7A79F-36FB-4637-B9D6-AA0700122EE6}" destId="{CB5BA758-71A0-411A-91DB-446EA6AF1485}" srcOrd="0" destOrd="0" parTransId="{787BB9E3-A7C5-4E1B-9D54-E29E69C30B41}" sibTransId="{7AA4B5C5-D2A3-4226-BE7E-F70E1E09B7CF}"/>
    <dgm:cxn modelId="{8C04E24A-1C68-48BA-8A0C-32AA590DFA50}" srcId="{82B2DE73-2B63-4624-A497-547CD868BAA5}" destId="{FBC7A79F-36FB-4637-B9D6-AA0700122EE6}" srcOrd="0" destOrd="0" parTransId="{031A6D8F-4A52-4083-BC53-38E88E85A3B6}" sibTransId="{C35CC2B8-82D9-4FFF-B32A-2C6E0C39F87E}"/>
    <dgm:cxn modelId="{34492C71-001F-4C24-B199-9072774456FD}" type="presOf" srcId="{FBC7A79F-36FB-4637-B9D6-AA0700122EE6}" destId="{E3EED5C2-0A1A-4320-A82F-F610B0DE80EF}" srcOrd="0" destOrd="0" presId="urn:microsoft.com/office/officeart/2005/8/layout/hierarchy3"/>
    <dgm:cxn modelId="{719D7ED6-8C24-4B9B-AC5C-0101D4FC4EA6}" type="presOf" srcId="{82B2DE73-2B63-4624-A497-547CD868BAA5}" destId="{D64E7592-5F33-48DD-B5CF-C3F67ACD1307}" srcOrd="0" destOrd="0" presId="urn:microsoft.com/office/officeart/2005/8/layout/hierarchy3"/>
    <dgm:cxn modelId="{35CA8D92-9CA9-4589-BC56-3F08A13F7EC9}" type="presOf" srcId="{647B423E-F70A-45E8-80C0-F804CA7F87EF}" destId="{134D6CDA-C1BB-4FDB-8994-21C0EB37F732}" srcOrd="0" destOrd="0" presId="urn:microsoft.com/office/officeart/2005/8/layout/hierarchy3"/>
    <dgm:cxn modelId="{C99092C5-7DD5-4859-A4AE-B29181684319}" srcId="{647B423E-F70A-45E8-80C0-F804CA7F87EF}" destId="{93BC063C-BB96-4F15-96E7-80706880202D}" srcOrd="0" destOrd="0" parTransId="{A81F5E61-305E-4832-8604-35634286DC83}" sibTransId="{F2766E25-B322-4788-A214-975E3D3FA038}"/>
    <dgm:cxn modelId="{7DC565E9-D740-4E8B-8A50-42F32C6BFA1B}" type="presOf" srcId="{FBC7A79F-36FB-4637-B9D6-AA0700122EE6}" destId="{FB22D47B-CFF3-4E14-BC68-7D74FDD13EE9}" srcOrd="1" destOrd="0" presId="urn:microsoft.com/office/officeart/2005/8/layout/hierarchy3"/>
    <dgm:cxn modelId="{C19FFED2-EA71-4A78-B3FA-0A684A9B8325}" type="presOf" srcId="{93BC063C-BB96-4F15-96E7-80706880202D}" destId="{C329CFC5-FF2D-4FB6-AC45-F7AC8DAFFBDB}" srcOrd="0" destOrd="0" presId="urn:microsoft.com/office/officeart/2005/8/layout/hierarchy3"/>
    <dgm:cxn modelId="{A565C844-E136-49A5-ADB2-CF9AC3E98173}" type="presOf" srcId="{647B423E-F70A-45E8-80C0-F804CA7F87EF}" destId="{053F4D5F-6ED2-4475-A986-59B72810212A}" srcOrd="1" destOrd="0" presId="urn:microsoft.com/office/officeart/2005/8/layout/hierarchy3"/>
    <dgm:cxn modelId="{8F1EDA09-CE0A-4486-B0B5-9B5C389CF245}" type="presParOf" srcId="{D64E7592-5F33-48DD-B5CF-C3F67ACD1307}" destId="{6D2850CC-13B7-41E8-88AD-7DFB25D93FC9}" srcOrd="0" destOrd="0" presId="urn:microsoft.com/office/officeart/2005/8/layout/hierarchy3"/>
    <dgm:cxn modelId="{6BC34CEB-4599-494C-B29E-68E6B1AF5FF6}" type="presParOf" srcId="{6D2850CC-13B7-41E8-88AD-7DFB25D93FC9}" destId="{4C6BDFF0-398C-4D37-9D05-2C8FFA24DADA}" srcOrd="0" destOrd="0" presId="urn:microsoft.com/office/officeart/2005/8/layout/hierarchy3"/>
    <dgm:cxn modelId="{178DB8FD-E110-4043-832E-4AD68AE7A006}" type="presParOf" srcId="{4C6BDFF0-398C-4D37-9D05-2C8FFA24DADA}" destId="{E3EED5C2-0A1A-4320-A82F-F610B0DE80EF}" srcOrd="0" destOrd="0" presId="urn:microsoft.com/office/officeart/2005/8/layout/hierarchy3"/>
    <dgm:cxn modelId="{456D2D53-E44C-4CD0-8592-8C92062D10D2}" type="presParOf" srcId="{4C6BDFF0-398C-4D37-9D05-2C8FFA24DADA}" destId="{FB22D47B-CFF3-4E14-BC68-7D74FDD13EE9}" srcOrd="1" destOrd="0" presId="urn:microsoft.com/office/officeart/2005/8/layout/hierarchy3"/>
    <dgm:cxn modelId="{45F444C1-9E69-4C87-A047-43442315A46C}" type="presParOf" srcId="{6D2850CC-13B7-41E8-88AD-7DFB25D93FC9}" destId="{26F34733-B851-4409-A720-AA235A914E6E}" srcOrd="1" destOrd="0" presId="urn:microsoft.com/office/officeart/2005/8/layout/hierarchy3"/>
    <dgm:cxn modelId="{8421F31C-6714-4695-A03E-36C5D2AAB1C2}" type="presParOf" srcId="{26F34733-B851-4409-A720-AA235A914E6E}" destId="{980B7EB3-5BCA-49AB-AD38-539CAFE2ED44}" srcOrd="0" destOrd="0" presId="urn:microsoft.com/office/officeart/2005/8/layout/hierarchy3"/>
    <dgm:cxn modelId="{324735EC-8428-464F-A362-D832BEDAA333}" type="presParOf" srcId="{26F34733-B851-4409-A720-AA235A914E6E}" destId="{6022B4B4-F4D9-475B-8265-9BE77B901511}" srcOrd="1" destOrd="0" presId="urn:microsoft.com/office/officeart/2005/8/layout/hierarchy3"/>
    <dgm:cxn modelId="{DC0D1EDC-A41C-4257-85DB-F30E955C2301}" type="presParOf" srcId="{D64E7592-5F33-48DD-B5CF-C3F67ACD1307}" destId="{2F5F142F-3037-499A-AEA7-8463F5786926}" srcOrd="1" destOrd="0" presId="urn:microsoft.com/office/officeart/2005/8/layout/hierarchy3"/>
    <dgm:cxn modelId="{5271178D-7932-4439-B185-30B0FDAEE502}" type="presParOf" srcId="{2F5F142F-3037-499A-AEA7-8463F5786926}" destId="{1BA440EB-AFFC-47CA-ACCA-334E78918159}" srcOrd="0" destOrd="0" presId="urn:microsoft.com/office/officeart/2005/8/layout/hierarchy3"/>
    <dgm:cxn modelId="{92C2761D-6D2F-4DC2-974E-EFB9880E2C2A}" type="presParOf" srcId="{1BA440EB-AFFC-47CA-ACCA-334E78918159}" destId="{134D6CDA-C1BB-4FDB-8994-21C0EB37F732}" srcOrd="0" destOrd="0" presId="urn:microsoft.com/office/officeart/2005/8/layout/hierarchy3"/>
    <dgm:cxn modelId="{50256753-4A93-437D-B8A8-4364C86834BB}" type="presParOf" srcId="{1BA440EB-AFFC-47CA-ACCA-334E78918159}" destId="{053F4D5F-6ED2-4475-A986-59B72810212A}" srcOrd="1" destOrd="0" presId="urn:microsoft.com/office/officeart/2005/8/layout/hierarchy3"/>
    <dgm:cxn modelId="{D7435E96-6E77-454C-A26C-7B27805D3559}" type="presParOf" srcId="{2F5F142F-3037-499A-AEA7-8463F5786926}" destId="{11B5AD7E-993E-43FF-82CD-6D66C593EF68}" srcOrd="1" destOrd="0" presId="urn:microsoft.com/office/officeart/2005/8/layout/hierarchy3"/>
    <dgm:cxn modelId="{3AE4CCD5-36A1-425A-A171-32A5FE26E68B}" type="presParOf" srcId="{11B5AD7E-993E-43FF-82CD-6D66C593EF68}" destId="{C44AE9FA-0A3F-4798-8235-DBF1DA64E622}" srcOrd="0" destOrd="0" presId="urn:microsoft.com/office/officeart/2005/8/layout/hierarchy3"/>
    <dgm:cxn modelId="{8F6416E6-C107-4F6C-A75B-9FB97B8DAF6E}" type="presParOf" srcId="{11B5AD7E-993E-43FF-82CD-6D66C593EF68}" destId="{C329CFC5-FF2D-4FB6-AC45-F7AC8DAFFBD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B2DE73-2B63-4624-A497-547CD868BAA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C7A79F-36FB-4637-B9D6-AA0700122EE6}">
      <dgm:prSet phldrT="[Text]"/>
      <dgm:spPr/>
      <dgm:t>
        <a:bodyPr/>
        <a:lstStyle/>
        <a:p>
          <a:r>
            <a:rPr lang="en-US" dirty="0" smtClean="0"/>
            <a:t>Separated </a:t>
          </a:r>
          <a:r>
            <a:rPr lang="en-US" dirty="0" err="1" smtClean="0"/>
            <a:t>Varians</a:t>
          </a:r>
          <a:endParaRPr lang="en-US" dirty="0"/>
        </a:p>
      </dgm:t>
    </dgm:pt>
    <dgm:pt modelId="{031A6D8F-4A52-4083-BC53-38E88E85A3B6}" type="parTrans" cxnId="{8C04E24A-1C68-48BA-8A0C-32AA590DFA50}">
      <dgm:prSet/>
      <dgm:spPr/>
      <dgm:t>
        <a:bodyPr/>
        <a:lstStyle/>
        <a:p>
          <a:endParaRPr lang="en-US"/>
        </a:p>
      </dgm:t>
    </dgm:pt>
    <dgm:pt modelId="{C35CC2B8-82D9-4FFF-B32A-2C6E0C39F87E}" type="sibTrans" cxnId="{8C04E24A-1C68-48BA-8A0C-32AA590DFA5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B5BA758-71A0-411A-91DB-446EA6AF1485}">
          <dgm:prSet phldrT="[Text]"/>
          <dgm:spPr/>
          <dgm:t>
            <a:bodyPr/>
            <a:lstStyle/>
            <a:p>
              <a:endParaRPr lang="en-US" b="0" i="1" dirty="0" smtClean="0">
                <a:latin typeface="Cambria Math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/>
                                            <a:ea typeface="Cambria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  <a:ea typeface="Cambria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/>
                                            <a:ea typeface="Cambria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den>
                    </m:f>
                  </m:oMath>
                </m:oMathPara>
              </a14:m>
              <a:endParaRPr lang="en-US" dirty="0"/>
            </a:p>
          </dgm:t>
        </dgm:pt>
      </mc:Choice>
      <mc:Fallback xmlns="">
        <dgm:pt modelId="{CB5BA758-71A0-411A-91DB-446EA6AF1485}">
          <dgm:prSet phldrT="[Text]"/>
          <dgm:spPr/>
          <dgm:t>
            <a:bodyPr/>
            <a:lstStyle/>
            <a:p>
              <a:pPr/>
              <a:endParaRPr lang="en-US" b="0" i="1" dirty="0" smtClean="0">
                <a:latin typeface="Cambria Math"/>
              </a:endParaRPr>
            </a:p>
            <a:p>
              <a:pPr/>
              <a:r>
                <a:rPr lang="en-US" b="0" i="0" smtClean="0">
                  <a:latin typeface="Cambria Math"/>
                </a:rPr>
                <a:t>𝑡=((𝑥_1 ) ̅−(𝑥_2 ) ̅)/√(〖</a:t>
              </a:r>
              <a:r>
                <a:rPr lang="en-US" b="0" i="0" smtClean="0">
                  <a:latin typeface="Cambria Math"/>
                  <a:ea typeface="Cambria" panose="02040503050406030204" pitchFamily="18" charset="0"/>
                </a:rPr>
                <a:t>𝑠</a:t>
              </a:r>
              <a:r>
                <a:rPr lang="en-US" b="0" i="0">
                  <a:latin typeface="Cambria Math"/>
                  <a:ea typeface="Cambria" panose="02040503050406030204" pitchFamily="18" charset="0"/>
                </a:rPr>
                <a:t>_</a:t>
              </a:r>
              <a:r>
                <a:rPr lang="en-US" i="0">
                  <a:latin typeface="Cambria Math"/>
                  <a:ea typeface="Cambria" panose="02040503050406030204" pitchFamily="18" charset="0"/>
                </a:rPr>
                <a:t>1^ </a:t>
              </a:r>
              <a:r>
                <a:rPr lang="en-US" i="0" smtClean="0">
                  <a:latin typeface="Cambria Math"/>
                  <a:ea typeface="Cambria" panose="02040503050406030204" pitchFamily="18" charset="0"/>
                </a:rPr>
                <a:t>〗^</a:t>
              </a:r>
              <a:r>
                <a:rPr lang="en-US" i="0">
                  <a:latin typeface="Cambria Math"/>
                  <a:ea typeface="Cambria" panose="02040503050406030204" pitchFamily="18" charset="0"/>
                </a:rPr>
                <a:t>2</a:t>
              </a:r>
              <a:r>
                <a:rPr lang="en-US" b="0" i="0" smtClean="0">
                  <a:latin typeface="Cambria Math"/>
                  <a:ea typeface="Cambria" panose="02040503050406030204" pitchFamily="18" charset="0"/>
                </a:rPr>
                <a:t>/</a:t>
              </a:r>
              <a:r>
                <a:rPr lang="en-US" b="0" i="0" smtClean="0">
                  <a:latin typeface="Cambria Math"/>
                </a:rPr>
                <a:t>𝑛_1 +〖</a:t>
              </a:r>
              <a:r>
                <a:rPr lang="en-US" b="0" i="0" smtClean="0">
                  <a:latin typeface="Cambria Math"/>
                  <a:ea typeface="Cambria" panose="02040503050406030204" pitchFamily="18" charset="0"/>
                </a:rPr>
                <a:t>𝑠</a:t>
              </a:r>
              <a:r>
                <a:rPr lang="en-US" b="0" i="0">
                  <a:latin typeface="Cambria Math"/>
                  <a:ea typeface="Cambria" panose="02040503050406030204" pitchFamily="18" charset="0"/>
                </a:rPr>
                <a:t>_</a:t>
              </a:r>
              <a:r>
                <a:rPr lang="en-US" b="0" i="0" smtClean="0">
                  <a:latin typeface="Cambria Math"/>
                  <a:ea typeface="Cambria Math"/>
                </a:rPr>
                <a:t>2^ 〗^</a:t>
              </a:r>
              <a:r>
                <a:rPr lang="en-US" i="0">
                  <a:latin typeface="Cambria Math"/>
                  <a:ea typeface="Cambria" panose="02040503050406030204" pitchFamily="18" charset="0"/>
                </a:rPr>
                <a:t>2</a:t>
              </a:r>
              <a:r>
                <a:rPr lang="en-US" b="0" i="0" smtClean="0">
                  <a:latin typeface="Cambria Math"/>
                  <a:ea typeface="Cambria" panose="02040503050406030204" pitchFamily="18" charset="0"/>
                </a:rPr>
                <a:t>/</a:t>
              </a:r>
              <a:r>
                <a:rPr lang="en-US" b="0" i="0" smtClean="0">
                  <a:latin typeface="Cambria Math"/>
                </a:rPr>
                <a:t>𝑛_2 )</a:t>
              </a:r>
              <a:endParaRPr lang="en-US" dirty="0"/>
            </a:p>
          </dgm:t>
        </dgm:pt>
      </mc:Fallback>
    </mc:AlternateContent>
    <dgm:pt modelId="{787BB9E3-A7C5-4E1B-9D54-E29E69C30B41}" type="parTrans" cxnId="{2A5F8BA8-9D46-4C44-B783-F7BB2E818878}">
      <dgm:prSet/>
      <dgm:spPr/>
      <dgm:t>
        <a:bodyPr/>
        <a:lstStyle/>
        <a:p>
          <a:endParaRPr lang="en-US"/>
        </a:p>
      </dgm:t>
    </dgm:pt>
    <dgm:pt modelId="{7AA4B5C5-D2A3-4226-BE7E-F70E1E09B7CF}" type="sibTrans" cxnId="{2A5F8BA8-9D46-4C44-B783-F7BB2E818878}">
      <dgm:prSet/>
      <dgm:spPr/>
      <dgm:t>
        <a:bodyPr/>
        <a:lstStyle/>
        <a:p>
          <a:endParaRPr lang="en-US"/>
        </a:p>
      </dgm:t>
    </dgm:pt>
    <dgm:pt modelId="{D64E7592-5F33-48DD-B5CF-C3F67ACD1307}" type="pres">
      <dgm:prSet presAssocID="{82B2DE73-2B63-4624-A497-547CD868BAA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D2850CC-13B7-41E8-88AD-7DFB25D93FC9}" type="pres">
      <dgm:prSet presAssocID="{FBC7A79F-36FB-4637-B9D6-AA0700122EE6}" presName="root" presStyleCnt="0"/>
      <dgm:spPr/>
    </dgm:pt>
    <dgm:pt modelId="{4C6BDFF0-398C-4D37-9D05-2C8FFA24DADA}" type="pres">
      <dgm:prSet presAssocID="{FBC7A79F-36FB-4637-B9D6-AA0700122EE6}" presName="rootComposite" presStyleCnt="0"/>
      <dgm:spPr/>
    </dgm:pt>
    <dgm:pt modelId="{E3EED5C2-0A1A-4320-A82F-F610B0DE80EF}" type="pres">
      <dgm:prSet presAssocID="{FBC7A79F-36FB-4637-B9D6-AA0700122EE6}" presName="rootText" presStyleLbl="node1" presStyleIdx="0" presStyleCnt="1" custScaleX="168868" custScaleY="23573" custLinFactNeighborY="3615"/>
      <dgm:spPr/>
      <dgm:t>
        <a:bodyPr/>
        <a:lstStyle/>
        <a:p>
          <a:endParaRPr lang="en-US"/>
        </a:p>
      </dgm:t>
    </dgm:pt>
    <dgm:pt modelId="{FB22D47B-CFF3-4E14-BC68-7D74FDD13EE9}" type="pres">
      <dgm:prSet presAssocID="{FBC7A79F-36FB-4637-B9D6-AA0700122EE6}" presName="rootConnector" presStyleLbl="node1" presStyleIdx="0" presStyleCnt="1"/>
      <dgm:spPr/>
      <dgm:t>
        <a:bodyPr/>
        <a:lstStyle/>
        <a:p>
          <a:endParaRPr lang="en-US"/>
        </a:p>
      </dgm:t>
    </dgm:pt>
    <dgm:pt modelId="{26F34733-B851-4409-A720-AA235A914E6E}" type="pres">
      <dgm:prSet presAssocID="{FBC7A79F-36FB-4637-B9D6-AA0700122EE6}" presName="childShape" presStyleCnt="0"/>
      <dgm:spPr/>
    </dgm:pt>
    <dgm:pt modelId="{980B7EB3-5BCA-49AB-AD38-539CAFE2ED44}" type="pres">
      <dgm:prSet presAssocID="{787BB9E3-A7C5-4E1B-9D54-E29E69C30B41}" presName="Name13" presStyleLbl="parChTrans1D2" presStyleIdx="0" presStyleCnt="1"/>
      <dgm:spPr/>
      <dgm:t>
        <a:bodyPr/>
        <a:lstStyle/>
        <a:p>
          <a:endParaRPr lang="en-US"/>
        </a:p>
      </dgm:t>
    </dgm:pt>
    <dgm:pt modelId="{6022B4B4-F4D9-475B-8265-9BE77B901511}" type="pres">
      <dgm:prSet presAssocID="{CB5BA758-71A0-411A-91DB-446EA6AF1485}" presName="childText" presStyleLbl="bgAcc1" presStyleIdx="0" presStyleCnt="1" custScaleX="140419" custScaleY="996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6BAA67-3132-4681-9D29-6313A6BD621D}" type="presOf" srcId="{CB5BA758-71A0-411A-91DB-446EA6AF1485}" destId="{6022B4B4-F4D9-475B-8265-9BE77B901511}" srcOrd="0" destOrd="0" presId="urn:microsoft.com/office/officeart/2005/8/layout/hierarchy3"/>
    <dgm:cxn modelId="{2A5F8BA8-9D46-4C44-B783-F7BB2E818878}" srcId="{FBC7A79F-36FB-4637-B9D6-AA0700122EE6}" destId="{CB5BA758-71A0-411A-91DB-446EA6AF1485}" srcOrd="0" destOrd="0" parTransId="{787BB9E3-A7C5-4E1B-9D54-E29E69C30B41}" sibTransId="{7AA4B5C5-D2A3-4226-BE7E-F70E1E09B7CF}"/>
    <dgm:cxn modelId="{2ADC81A6-D1D1-4F92-B827-0AC3456FD695}" type="presOf" srcId="{82B2DE73-2B63-4624-A497-547CD868BAA5}" destId="{D64E7592-5F33-48DD-B5CF-C3F67ACD1307}" srcOrd="0" destOrd="0" presId="urn:microsoft.com/office/officeart/2005/8/layout/hierarchy3"/>
    <dgm:cxn modelId="{8C04E24A-1C68-48BA-8A0C-32AA590DFA50}" srcId="{82B2DE73-2B63-4624-A497-547CD868BAA5}" destId="{FBC7A79F-36FB-4637-B9D6-AA0700122EE6}" srcOrd="0" destOrd="0" parTransId="{031A6D8F-4A52-4083-BC53-38E88E85A3B6}" sibTransId="{C35CC2B8-82D9-4FFF-B32A-2C6E0C39F87E}"/>
    <dgm:cxn modelId="{4566878E-6819-4A51-9E44-7E46AA8FEC32}" type="presOf" srcId="{FBC7A79F-36FB-4637-B9D6-AA0700122EE6}" destId="{E3EED5C2-0A1A-4320-A82F-F610B0DE80EF}" srcOrd="0" destOrd="0" presId="urn:microsoft.com/office/officeart/2005/8/layout/hierarchy3"/>
    <dgm:cxn modelId="{B8DE9E45-36D2-4065-94E2-F2D710B43C80}" type="presOf" srcId="{787BB9E3-A7C5-4E1B-9D54-E29E69C30B41}" destId="{980B7EB3-5BCA-49AB-AD38-539CAFE2ED44}" srcOrd="0" destOrd="0" presId="urn:microsoft.com/office/officeart/2005/8/layout/hierarchy3"/>
    <dgm:cxn modelId="{5424C35A-4313-4E23-8017-1B2C6268F6AA}" type="presOf" srcId="{FBC7A79F-36FB-4637-B9D6-AA0700122EE6}" destId="{FB22D47B-CFF3-4E14-BC68-7D74FDD13EE9}" srcOrd="1" destOrd="0" presId="urn:microsoft.com/office/officeart/2005/8/layout/hierarchy3"/>
    <dgm:cxn modelId="{014C13F8-0425-44ED-AE22-388F2D5387E7}" type="presParOf" srcId="{D64E7592-5F33-48DD-B5CF-C3F67ACD1307}" destId="{6D2850CC-13B7-41E8-88AD-7DFB25D93FC9}" srcOrd="0" destOrd="0" presId="urn:microsoft.com/office/officeart/2005/8/layout/hierarchy3"/>
    <dgm:cxn modelId="{85AE46CE-E8A4-4266-B443-2EF521018FAA}" type="presParOf" srcId="{6D2850CC-13B7-41E8-88AD-7DFB25D93FC9}" destId="{4C6BDFF0-398C-4D37-9D05-2C8FFA24DADA}" srcOrd="0" destOrd="0" presId="urn:microsoft.com/office/officeart/2005/8/layout/hierarchy3"/>
    <dgm:cxn modelId="{14814A21-66DD-49DF-B17D-BCF4DCBF0F0D}" type="presParOf" srcId="{4C6BDFF0-398C-4D37-9D05-2C8FFA24DADA}" destId="{E3EED5C2-0A1A-4320-A82F-F610B0DE80EF}" srcOrd="0" destOrd="0" presId="urn:microsoft.com/office/officeart/2005/8/layout/hierarchy3"/>
    <dgm:cxn modelId="{EDCDFAC2-4216-4ABE-9264-9AF11188129A}" type="presParOf" srcId="{4C6BDFF0-398C-4D37-9D05-2C8FFA24DADA}" destId="{FB22D47B-CFF3-4E14-BC68-7D74FDD13EE9}" srcOrd="1" destOrd="0" presId="urn:microsoft.com/office/officeart/2005/8/layout/hierarchy3"/>
    <dgm:cxn modelId="{1BAEA68A-E5F2-418F-9599-687DB6CA9220}" type="presParOf" srcId="{6D2850CC-13B7-41E8-88AD-7DFB25D93FC9}" destId="{26F34733-B851-4409-A720-AA235A914E6E}" srcOrd="1" destOrd="0" presId="urn:microsoft.com/office/officeart/2005/8/layout/hierarchy3"/>
    <dgm:cxn modelId="{7024E247-192F-4D0F-BF60-7CC4C04DBF7F}" type="presParOf" srcId="{26F34733-B851-4409-A720-AA235A914E6E}" destId="{980B7EB3-5BCA-49AB-AD38-539CAFE2ED44}" srcOrd="0" destOrd="0" presId="urn:microsoft.com/office/officeart/2005/8/layout/hierarchy3"/>
    <dgm:cxn modelId="{D5E48429-08B6-4623-BC37-0E9E2041F97F}" type="presParOf" srcId="{26F34733-B851-4409-A720-AA235A914E6E}" destId="{6022B4B4-F4D9-475B-8265-9BE77B90151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B2DE73-2B63-4624-A497-547CD868BAA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C7A79F-36FB-4637-B9D6-AA0700122EE6}">
      <dgm:prSet phldrT="[Text]"/>
      <dgm:spPr/>
      <dgm:t>
        <a:bodyPr/>
        <a:lstStyle/>
        <a:p>
          <a:r>
            <a:rPr lang="en-US" dirty="0" smtClean="0"/>
            <a:t>Separated </a:t>
          </a:r>
          <a:r>
            <a:rPr lang="en-US" dirty="0" err="1" smtClean="0"/>
            <a:t>Varians</a:t>
          </a:r>
          <a:endParaRPr lang="en-US" dirty="0"/>
        </a:p>
      </dgm:t>
    </dgm:pt>
    <dgm:pt modelId="{031A6D8F-4A52-4083-BC53-38E88E85A3B6}" type="parTrans" cxnId="{8C04E24A-1C68-48BA-8A0C-32AA590DFA50}">
      <dgm:prSet/>
      <dgm:spPr/>
      <dgm:t>
        <a:bodyPr/>
        <a:lstStyle/>
        <a:p>
          <a:endParaRPr lang="en-US"/>
        </a:p>
      </dgm:t>
    </dgm:pt>
    <dgm:pt modelId="{C35CC2B8-82D9-4FFF-B32A-2C6E0C39F87E}" type="sibTrans" cxnId="{8C04E24A-1C68-48BA-8A0C-32AA590DFA50}">
      <dgm:prSet/>
      <dgm:spPr/>
      <dgm:t>
        <a:bodyPr/>
        <a:lstStyle/>
        <a:p>
          <a:endParaRPr lang="en-US"/>
        </a:p>
      </dgm:t>
    </dgm:pt>
    <dgm:pt modelId="{CB5BA758-71A0-411A-91DB-446EA6AF1485}">
      <dgm:prSet phldrT="[Text]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87BB9E3-A7C5-4E1B-9D54-E29E69C30B41}" type="parTrans" cxnId="{2A5F8BA8-9D46-4C44-B783-F7BB2E818878}">
      <dgm:prSet/>
      <dgm:spPr/>
      <dgm:t>
        <a:bodyPr/>
        <a:lstStyle/>
        <a:p>
          <a:endParaRPr lang="en-US"/>
        </a:p>
      </dgm:t>
    </dgm:pt>
    <dgm:pt modelId="{7AA4B5C5-D2A3-4226-BE7E-F70E1E09B7CF}" type="sibTrans" cxnId="{2A5F8BA8-9D46-4C44-B783-F7BB2E818878}">
      <dgm:prSet/>
      <dgm:spPr/>
      <dgm:t>
        <a:bodyPr/>
        <a:lstStyle/>
        <a:p>
          <a:endParaRPr lang="en-US"/>
        </a:p>
      </dgm:t>
    </dgm:pt>
    <dgm:pt modelId="{D64E7592-5F33-48DD-B5CF-C3F67ACD1307}" type="pres">
      <dgm:prSet presAssocID="{82B2DE73-2B63-4624-A497-547CD868BAA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D2850CC-13B7-41E8-88AD-7DFB25D93FC9}" type="pres">
      <dgm:prSet presAssocID="{FBC7A79F-36FB-4637-B9D6-AA0700122EE6}" presName="root" presStyleCnt="0"/>
      <dgm:spPr/>
    </dgm:pt>
    <dgm:pt modelId="{4C6BDFF0-398C-4D37-9D05-2C8FFA24DADA}" type="pres">
      <dgm:prSet presAssocID="{FBC7A79F-36FB-4637-B9D6-AA0700122EE6}" presName="rootComposite" presStyleCnt="0"/>
      <dgm:spPr/>
    </dgm:pt>
    <dgm:pt modelId="{E3EED5C2-0A1A-4320-A82F-F610B0DE80EF}" type="pres">
      <dgm:prSet presAssocID="{FBC7A79F-36FB-4637-B9D6-AA0700122EE6}" presName="rootText" presStyleLbl="node1" presStyleIdx="0" presStyleCnt="1" custScaleX="168868" custScaleY="23573" custLinFactNeighborY="3615"/>
      <dgm:spPr/>
      <dgm:t>
        <a:bodyPr/>
        <a:lstStyle/>
        <a:p>
          <a:endParaRPr lang="en-US"/>
        </a:p>
      </dgm:t>
    </dgm:pt>
    <dgm:pt modelId="{FB22D47B-CFF3-4E14-BC68-7D74FDD13EE9}" type="pres">
      <dgm:prSet presAssocID="{FBC7A79F-36FB-4637-B9D6-AA0700122EE6}" presName="rootConnector" presStyleLbl="node1" presStyleIdx="0" presStyleCnt="1"/>
      <dgm:spPr/>
      <dgm:t>
        <a:bodyPr/>
        <a:lstStyle/>
        <a:p>
          <a:endParaRPr lang="en-US"/>
        </a:p>
      </dgm:t>
    </dgm:pt>
    <dgm:pt modelId="{26F34733-B851-4409-A720-AA235A914E6E}" type="pres">
      <dgm:prSet presAssocID="{FBC7A79F-36FB-4637-B9D6-AA0700122EE6}" presName="childShape" presStyleCnt="0"/>
      <dgm:spPr/>
    </dgm:pt>
    <dgm:pt modelId="{980B7EB3-5BCA-49AB-AD38-539CAFE2ED44}" type="pres">
      <dgm:prSet presAssocID="{787BB9E3-A7C5-4E1B-9D54-E29E69C30B41}" presName="Name13" presStyleLbl="parChTrans1D2" presStyleIdx="0" presStyleCnt="1"/>
      <dgm:spPr/>
      <dgm:t>
        <a:bodyPr/>
        <a:lstStyle/>
        <a:p>
          <a:endParaRPr lang="en-US"/>
        </a:p>
      </dgm:t>
    </dgm:pt>
    <dgm:pt modelId="{6022B4B4-F4D9-475B-8265-9BE77B901511}" type="pres">
      <dgm:prSet presAssocID="{CB5BA758-71A0-411A-91DB-446EA6AF1485}" presName="childText" presStyleLbl="bgAcc1" presStyleIdx="0" presStyleCnt="1" custScaleX="140419" custScaleY="996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6BAA67-3132-4681-9D29-6313A6BD621D}" type="presOf" srcId="{CB5BA758-71A0-411A-91DB-446EA6AF1485}" destId="{6022B4B4-F4D9-475B-8265-9BE77B901511}" srcOrd="0" destOrd="0" presId="urn:microsoft.com/office/officeart/2005/8/layout/hierarchy3"/>
    <dgm:cxn modelId="{2A5F8BA8-9D46-4C44-B783-F7BB2E818878}" srcId="{FBC7A79F-36FB-4637-B9D6-AA0700122EE6}" destId="{CB5BA758-71A0-411A-91DB-446EA6AF1485}" srcOrd="0" destOrd="0" parTransId="{787BB9E3-A7C5-4E1B-9D54-E29E69C30B41}" sibTransId="{7AA4B5C5-D2A3-4226-BE7E-F70E1E09B7CF}"/>
    <dgm:cxn modelId="{2ADC81A6-D1D1-4F92-B827-0AC3456FD695}" type="presOf" srcId="{82B2DE73-2B63-4624-A497-547CD868BAA5}" destId="{D64E7592-5F33-48DD-B5CF-C3F67ACD1307}" srcOrd="0" destOrd="0" presId="urn:microsoft.com/office/officeart/2005/8/layout/hierarchy3"/>
    <dgm:cxn modelId="{8C04E24A-1C68-48BA-8A0C-32AA590DFA50}" srcId="{82B2DE73-2B63-4624-A497-547CD868BAA5}" destId="{FBC7A79F-36FB-4637-B9D6-AA0700122EE6}" srcOrd="0" destOrd="0" parTransId="{031A6D8F-4A52-4083-BC53-38E88E85A3B6}" sibTransId="{C35CC2B8-82D9-4FFF-B32A-2C6E0C39F87E}"/>
    <dgm:cxn modelId="{4566878E-6819-4A51-9E44-7E46AA8FEC32}" type="presOf" srcId="{FBC7A79F-36FB-4637-B9D6-AA0700122EE6}" destId="{E3EED5C2-0A1A-4320-A82F-F610B0DE80EF}" srcOrd="0" destOrd="0" presId="urn:microsoft.com/office/officeart/2005/8/layout/hierarchy3"/>
    <dgm:cxn modelId="{B8DE9E45-36D2-4065-94E2-F2D710B43C80}" type="presOf" srcId="{787BB9E3-A7C5-4E1B-9D54-E29E69C30B41}" destId="{980B7EB3-5BCA-49AB-AD38-539CAFE2ED44}" srcOrd="0" destOrd="0" presId="urn:microsoft.com/office/officeart/2005/8/layout/hierarchy3"/>
    <dgm:cxn modelId="{5424C35A-4313-4E23-8017-1B2C6268F6AA}" type="presOf" srcId="{FBC7A79F-36FB-4637-B9D6-AA0700122EE6}" destId="{FB22D47B-CFF3-4E14-BC68-7D74FDD13EE9}" srcOrd="1" destOrd="0" presId="urn:microsoft.com/office/officeart/2005/8/layout/hierarchy3"/>
    <dgm:cxn modelId="{014C13F8-0425-44ED-AE22-388F2D5387E7}" type="presParOf" srcId="{D64E7592-5F33-48DD-B5CF-C3F67ACD1307}" destId="{6D2850CC-13B7-41E8-88AD-7DFB25D93FC9}" srcOrd="0" destOrd="0" presId="urn:microsoft.com/office/officeart/2005/8/layout/hierarchy3"/>
    <dgm:cxn modelId="{85AE46CE-E8A4-4266-B443-2EF521018FAA}" type="presParOf" srcId="{6D2850CC-13B7-41E8-88AD-7DFB25D93FC9}" destId="{4C6BDFF0-398C-4D37-9D05-2C8FFA24DADA}" srcOrd="0" destOrd="0" presId="urn:microsoft.com/office/officeart/2005/8/layout/hierarchy3"/>
    <dgm:cxn modelId="{14814A21-66DD-49DF-B17D-BCF4DCBF0F0D}" type="presParOf" srcId="{4C6BDFF0-398C-4D37-9D05-2C8FFA24DADA}" destId="{E3EED5C2-0A1A-4320-A82F-F610B0DE80EF}" srcOrd="0" destOrd="0" presId="urn:microsoft.com/office/officeart/2005/8/layout/hierarchy3"/>
    <dgm:cxn modelId="{EDCDFAC2-4216-4ABE-9264-9AF11188129A}" type="presParOf" srcId="{4C6BDFF0-398C-4D37-9D05-2C8FFA24DADA}" destId="{FB22D47B-CFF3-4E14-BC68-7D74FDD13EE9}" srcOrd="1" destOrd="0" presId="urn:microsoft.com/office/officeart/2005/8/layout/hierarchy3"/>
    <dgm:cxn modelId="{1BAEA68A-E5F2-418F-9599-687DB6CA9220}" type="presParOf" srcId="{6D2850CC-13B7-41E8-88AD-7DFB25D93FC9}" destId="{26F34733-B851-4409-A720-AA235A914E6E}" srcOrd="1" destOrd="0" presId="urn:microsoft.com/office/officeart/2005/8/layout/hierarchy3"/>
    <dgm:cxn modelId="{7024E247-192F-4D0F-BF60-7CC4C04DBF7F}" type="presParOf" srcId="{26F34733-B851-4409-A720-AA235A914E6E}" destId="{980B7EB3-5BCA-49AB-AD38-539CAFE2ED44}" srcOrd="0" destOrd="0" presId="urn:microsoft.com/office/officeart/2005/8/layout/hierarchy3"/>
    <dgm:cxn modelId="{D5E48429-08B6-4623-BC37-0E9E2041F97F}" type="presParOf" srcId="{26F34733-B851-4409-A720-AA235A914E6E}" destId="{6022B4B4-F4D9-475B-8265-9BE77B90151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ED5C2-0A1A-4320-A82F-F610B0DE80EF}">
      <dsp:nvSpPr>
        <dsp:cNvPr id="0" name=""/>
        <dsp:cNvSpPr/>
      </dsp:nvSpPr>
      <dsp:spPr>
        <a:xfrm>
          <a:off x="946" y="554070"/>
          <a:ext cx="3772761" cy="378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Separated </a:t>
          </a:r>
          <a:r>
            <a:rPr lang="en-US" sz="2100" kern="1200" dirty="0" err="1" smtClean="0"/>
            <a:t>Varians</a:t>
          </a:r>
          <a:endParaRPr lang="en-US" sz="2100" kern="1200" dirty="0"/>
        </a:p>
      </dsp:txBody>
      <dsp:txXfrm>
        <a:off x="12042" y="565166"/>
        <a:ext cx="3750569" cy="356652"/>
      </dsp:txXfrm>
    </dsp:sp>
    <dsp:sp modelId="{980B7EB3-5BCA-49AB-AD38-539CAFE2ED44}">
      <dsp:nvSpPr>
        <dsp:cNvPr id="0" name=""/>
        <dsp:cNvSpPr/>
      </dsp:nvSpPr>
      <dsp:spPr>
        <a:xfrm>
          <a:off x="378223" y="932915"/>
          <a:ext cx="377276" cy="12328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2869"/>
              </a:lnTo>
              <a:lnTo>
                <a:pt x="377276" y="12328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2B4B4-F4D9-475B-8265-9BE77B901511}">
      <dsp:nvSpPr>
        <dsp:cNvPr id="0" name=""/>
        <dsp:cNvSpPr/>
      </dsp:nvSpPr>
      <dsp:spPr>
        <a:xfrm>
          <a:off x="755499" y="1212183"/>
          <a:ext cx="2967466" cy="1907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200" b="0" i="1" kern="1200" smtClean="0">
                    <a:latin typeface="Cambria Math"/>
                  </a:rPr>
                  <m:t>𝑡</m:t>
                </m:r>
                <m:r>
                  <a:rPr lang="en-US" sz="2200" b="0" i="1" kern="1200" smtClean="0">
                    <a:latin typeface="Cambria Math"/>
                  </a:rPr>
                  <m:t>=</m:t>
                </m:r>
                <m:f>
                  <m:fPr>
                    <m:ctrlPr>
                      <a:rPr lang="en-US" sz="2200" b="0" i="1" kern="1200" smtClean="0">
                        <a:latin typeface="Cambria Math"/>
                      </a:rPr>
                    </m:ctrlPr>
                  </m:fPr>
                  <m:num>
                    <m:acc>
                      <m:accPr>
                        <m:chr m:val="̅"/>
                        <m:ctrlPr>
                          <a:rPr lang="en-US" sz="2200" b="0" i="1" kern="1200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200" b="0" i="1" kern="120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kern="1200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kern="120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200" b="0" i="1" kern="1200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2200" b="0" i="1" kern="1200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200" b="0" i="1" kern="120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kern="1200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kern="120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</m:num>
                  <m:den>
                    <m:rad>
                      <m:radPr>
                        <m:degHide m:val="on"/>
                        <m:ctrlPr>
                          <a:rPr lang="en-US" sz="2200" b="0" i="1" kern="1200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200" b="0" i="1" kern="1200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i="1" kern="1200" smtClean="0">
                                    <a:latin typeface="Cambria Math"/>
                                    <a:ea typeface="Cambria" panose="02040503050406030204" pitchFamily="18" charset="0"/>
                                  </a:rPr>
                                </m:ctrlPr>
                              </m:sSupPr>
                              <m:e>
                                <m:sSubSup>
                                  <m:sSubSupPr>
                                    <m:ctrlPr>
                                      <a:rPr lang="en-US" sz="2200" i="1" kern="120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kern="1200" smtClean="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200" i="1" kern="120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/>
                                </m:sSubSup>
                              </m:e>
                              <m:sup>
                                <m:r>
                                  <a:rPr lang="en-US" sz="2200" i="1" kern="1200">
                                    <a:latin typeface="Cambria Math"/>
                                    <a:ea typeface="Cambria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200" b="0" i="1" kern="120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sz="2200" b="0" i="1" kern="1200" smtClean="0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kern="1200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i="1" kern="1200" smtClean="0">
                                    <a:latin typeface="Cambria Math"/>
                                    <a:ea typeface="Cambria" panose="02040503050406030204" pitchFamily="18" charset="0"/>
                                  </a:rPr>
                                </m:ctrlPr>
                              </m:sSupPr>
                              <m:e>
                                <m:sSubSup>
                                  <m:sSubSupPr>
                                    <m:ctrlPr>
                                      <a:rPr lang="en-US" sz="2200" i="1" kern="120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kern="1200" smtClean="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200" b="0" i="1" kern="1200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  <m:sup/>
                                </m:sSubSup>
                              </m:e>
                              <m:sup>
                                <m:r>
                                  <a:rPr lang="en-US" sz="2200" i="1" kern="1200">
                                    <a:latin typeface="Cambria Math"/>
                                    <a:ea typeface="Cambria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200" b="0" i="1" kern="120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rad>
                  </m:den>
                </m:f>
              </m:oMath>
            </m:oMathPara>
          </a14:m>
          <a:endParaRPr lang="en-US" sz="2200" kern="1200" dirty="0"/>
        </a:p>
      </dsp:txBody>
      <dsp:txXfrm>
        <a:off x="811359" y="1268043"/>
        <a:ext cx="2855746" cy="1795482"/>
      </dsp:txXfrm>
    </dsp:sp>
    <dsp:sp modelId="{134D6CDA-C1BB-4FDB-8994-21C0EB37F732}">
      <dsp:nvSpPr>
        <dsp:cNvPr id="0" name=""/>
        <dsp:cNvSpPr/>
      </dsp:nvSpPr>
      <dsp:spPr>
        <a:xfrm>
          <a:off x="4332244" y="554070"/>
          <a:ext cx="4957529" cy="411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Polled </a:t>
          </a:r>
          <a:r>
            <a:rPr lang="en-US" sz="2100" kern="1200" dirty="0" err="1" smtClean="0"/>
            <a:t>Varians</a:t>
          </a:r>
          <a:endParaRPr lang="en-US" sz="2100" kern="1200" dirty="0"/>
        </a:p>
      </dsp:txBody>
      <dsp:txXfrm>
        <a:off x="4344295" y="566121"/>
        <a:ext cx="4933427" cy="387338"/>
      </dsp:txXfrm>
    </dsp:sp>
    <dsp:sp modelId="{C44AE9FA-0A3F-4798-8235-DBF1DA64E622}">
      <dsp:nvSpPr>
        <dsp:cNvPr id="0" name=""/>
        <dsp:cNvSpPr/>
      </dsp:nvSpPr>
      <dsp:spPr>
        <a:xfrm>
          <a:off x="4827997" y="965511"/>
          <a:ext cx="495752" cy="1257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7713"/>
              </a:lnTo>
              <a:lnTo>
                <a:pt x="495752" y="12577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9CFC5-FF2D-4FB6-AC45-F7AC8DAFFBDB}">
      <dsp:nvSpPr>
        <dsp:cNvPr id="0" name=""/>
        <dsp:cNvSpPr/>
      </dsp:nvSpPr>
      <dsp:spPr>
        <a:xfrm>
          <a:off x="5323750" y="1244779"/>
          <a:ext cx="5403403" cy="1956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200" b="0" i="1" kern="1200" smtClean="0">
                    <a:latin typeface="Cambria Math"/>
                  </a:rPr>
                  <m:t>𝑡</m:t>
                </m:r>
                <m:r>
                  <a:rPr lang="en-US" sz="2200" b="0" i="1" kern="1200" smtClean="0">
                    <a:latin typeface="Cambria Math"/>
                  </a:rPr>
                  <m:t>=</m:t>
                </m:r>
                <m:f>
                  <m:fPr>
                    <m:ctrlPr>
                      <a:rPr lang="en-US" sz="2200" b="0" i="1" kern="1200" smtClean="0">
                        <a:latin typeface="Cambria Math"/>
                      </a:rPr>
                    </m:ctrlPr>
                  </m:fPr>
                  <m:num>
                    <m:acc>
                      <m:accPr>
                        <m:chr m:val="̅"/>
                        <m:ctrlPr>
                          <a:rPr lang="en-US" sz="2200" b="0" i="1" kern="1200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200" b="0" i="1" kern="120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kern="1200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kern="120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200" b="0" i="1" kern="1200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2200" b="0" i="1" kern="1200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200" b="0" i="1" kern="120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b="0" i="1" kern="1200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b="0" i="1" kern="120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</m:num>
                  <m:den>
                    <m:rad>
                      <m:radPr>
                        <m:degHide m:val="on"/>
                        <m:ctrlPr>
                          <a:rPr lang="en-US" sz="2200" b="0" i="1" kern="1200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200" b="0" i="1" kern="1200" smtClean="0">
                                <a:latin typeface="Cambria Math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sz="2200" b="0" i="1" kern="1200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b="0" i="1" kern="1200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200" b="0" i="1" kern="120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200" b="0" i="1" kern="1200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b="0" i="1" kern="1200" smtClean="0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200" b="0" i="1" kern="120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200" b="0" i="1" kern="1200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−1)</m:t>
                                </m:r>
                                <m:sSub>
                                  <m:sSubPr>
                                    <m:ctrlPr>
                                      <a:rPr lang="en-US" sz="2200" b="0" i="1" kern="1200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200" b="0" i="1" kern="120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200" b="0" i="1" kern="1200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200" b="0" i="1" kern="120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200" b="0" i="1" kern="1200" smtClean="0">
                                <a:latin typeface="Cambria Math"/>
                              </a:rPr>
                              <m:t>−2</m:t>
                            </m:r>
                          </m:den>
                        </m:f>
                        <m:r>
                          <a:rPr lang="en-US" sz="2200" b="0" i="1" kern="1200" smtClean="0">
                            <a:latin typeface="Cambria Math"/>
                          </a:rPr>
                          <m:t>.</m:t>
                        </m:r>
                        <m:d>
                          <m:dPr>
                            <m:ctrlPr>
                              <a:rPr lang="en-US" sz="2200" b="0" i="1" kern="1200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b="0" i="1" kern="1200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200" b="0" i="1" kern="1200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2200" b="0" i="1" kern="1200" smtClean="0">
                                <a:latin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200" b="0" i="1" kern="1200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200" b="0" i="1" kern="1200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rad>
                  </m:den>
                </m:f>
              </m:oMath>
            </m:oMathPara>
          </a14:m>
          <a:endParaRPr lang="en-US" sz="2200" kern="1200" dirty="0"/>
        </a:p>
      </dsp:txBody>
      <dsp:txXfrm>
        <a:off x="5381065" y="1302094"/>
        <a:ext cx="5288773" cy="1842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ED5C2-0A1A-4320-A82F-F610B0DE80EF}">
      <dsp:nvSpPr>
        <dsp:cNvPr id="0" name=""/>
        <dsp:cNvSpPr/>
      </dsp:nvSpPr>
      <dsp:spPr>
        <a:xfrm>
          <a:off x="1177982" y="47963"/>
          <a:ext cx="4418323" cy="308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Separated </a:t>
          </a:r>
          <a:r>
            <a:rPr lang="en-US" sz="1700" kern="1200" dirty="0" err="1" smtClean="0"/>
            <a:t>Varians</a:t>
          </a:r>
          <a:endParaRPr lang="en-US" sz="1700" kern="1200" dirty="0"/>
        </a:p>
      </dsp:txBody>
      <dsp:txXfrm>
        <a:off x="1187014" y="56995"/>
        <a:ext cx="4400259" cy="290322"/>
      </dsp:txXfrm>
    </dsp:sp>
    <dsp:sp modelId="{980B7EB3-5BCA-49AB-AD38-539CAFE2ED44}">
      <dsp:nvSpPr>
        <dsp:cNvPr id="0" name=""/>
        <dsp:cNvSpPr/>
      </dsp:nvSpPr>
      <dsp:spPr>
        <a:xfrm>
          <a:off x="1619814" y="356349"/>
          <a:ext cx="441832" cy="931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281"/>
              </a:lnTo>
              <a:lnTo>
                <a:pt x="441832" y="9312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22B4B4-F4D9-475B-8265-9BE77B901511}">
      <dsp:nvSpPr>
        <dsp:cNvPr id="0" name=""/>
        <dsp:cNvSpPr/>
      </dsp:nvSpPr>
      <dsp:spPr>
        <a:xfrm>
          <a:off x="2061646" y="636112"/>
          <a:ext cx="2939179" cy="13030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0" i="1" kern="1200" dirty="0" smtClean="0">
            <a:latin typeface="Cambria Math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1200" b="0" i="1" kern="1200" smtClean="0">
                    <a:latin typeface="Cambria Math"/>
                  </a:rPr>
                  <m:t>𝑡</m:t>
                </m:r>
                <m:r>
                  <a:rPr lang="en-US" sz="1200" b="0" i="1" kern="1200" smtClean="0">
                    <a:latin typeface="Cambria Math"/>
                  </a:rPr>
                  <m:t>=</m:t>
                </m:r>
                <m:f>
                  <m:fPr>
                    <m:ctrlPr>
                      <a:rPr lang="en-US" sz="1200" b="0" i="1" kern="1200" smtClean="0">
                        <a:latin typeface="Cambria Math"/>
                      </a:rPr>
                    </m:ctrlPr>
                  </m:fPr>
                  <m:num>
                    <m:acc>
                      <m:accPr>
                        <m:chr m:val="̅"/>
                        <m:ctrlPr>
                          <a:rPr lang="en-US" sz="1200" b="0" i="1" kern="1200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200" b="0" i="1" kern="120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kern="1200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kern="120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1200" b="0" i="1" kern="1200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1200" b="0" i="1" kern="1200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200" b="0" i="1" kern="120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kern="1200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kern="120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</m:num>
                  <m:den>
                    <m:rad>
                      <m:radPr>
                        <m:degHide m:val="on"/>
                        <m:ctrlPr>
                          <a:rPr lang="en-US" sz="1200" b="0" i="1" kern="1200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200" b="0" i="1" kern="1200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200" i="1" kern="1200" smtClean="0">
                                    <a:latin typeface="Cambria Math"/>
                                    <a:ea typeface="Cambria" panose="02040503050406030204" pitchFamily="18" charset="0"/>
                                  </a:rPr>
                                </m:ctrlPr>
                              </m:sSupPr>
                              <m:e>
                                <m:sSubSup>
                                  <m:sSubSupPr>
                                    <m:ctrlPr>
                                      <a:rPr lang="en-US" sz="1200" i="1" kern="120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kern="1200" smtClean="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1200" i="1" kern="120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/>
                                </m:sSubSup>
                              </m:e>
                              <m:sup>
                                <m:r>
                                  <a:rPr lang="en-US" sz="1200" i="1" kern="1200">
                                    <a:latin typeface="Cambria Math"/>
                                    <a:ea typeface="Cambria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1200" b="0" i="1" kern="120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kern="1200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200" b="0" i="1" kern="1200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sz="1200" b="0" i="1" kern="1200" smtClean="0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1200" b="0" i="1" kern="1200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200" i="1" kern="1200" smtClean="0">
                                    <a:latin typeface="Cambria Math"/>
                                    <a:ea typeface="Cambria" panose="02040503050406030204" pitchFamily="18" charset="0"/>
                                  </a:rPr>
                                </m:ctrlPr>
                              </m:sSupPr>
                              <m:e>
                                <m:sSubSup>
                                  <m:sSubSupPr>
                                    <m:ctrlPr>
                                      <a:rPr lang="en-US" sz="1200" i="1" kern="120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0" i="1" kern="1200" smtClean="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1200" b="0" i="1" kern="1200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  <m:sup/>
                                </m:sSubSup>
                              </m:e>
                              <m:sup>
                                <m:r>
                                  <a:rPr lang="en-US" sz="1200" i="1" kern="1200">
                                    <a:latin typeface="Cambria Math"/>
                                    <a:ea typeface="Cambria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1200" b="0" i="1" kern="120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kern="1200" smtClean="0">
                                    <a:latin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200" b="0" i="1" kern="1200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rad>
                  </m:den>
                </m:f>
              </m:oMath>
            </m:oMathPara>
          </a14:m>
          <a:endParaRPr lang="en-US" sz="1200" kern="1200" dirty="0"/>
        </a:p>
      </dsp:txBody>
      <dsp:txXfrm>
        <a:off x="2099811" y="674277"/>
        <a:ext cx="2862849" cy="1226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6/11/2020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=""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=""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=""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=""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=""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=""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=""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=""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=""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=""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=""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=""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=""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=""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=""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=""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=""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=""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=""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=""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=""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=""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=""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=""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=""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=""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=""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=""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=""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=""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=""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=""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=""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=""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=""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=""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=""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=""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=""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=""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=""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6/11/2020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9.jpeg"/><Relationship Id="rId5" Type="http://schemas.openxmlformats.org/officeDocument/2006/relationships/image" Target="../media/image13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9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9.jpeg"/><Relationship Id="rId5" Type="http://schemas.openxmlformats.org/officeDocument/2006/relationships/image" Target="../media/image130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9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9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9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1.xml"/><Relationship Id="rId3" Type="http://schemas.openxmlformats.org/officeDocument/2006/relationships/slideLayout" Target="../slideLayouts/slideLayout4.xml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audio" Target="../media/media3.wav"/><Relationship Id="rId16" Type="http://schemas.openxmlformats.org/officeDocument/2006/relationships/image" Target="../media/image8.png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openxmlformats.org/officeDocument/2006/relationships/image" Target="../media/image9.jpeg"/><Relationship Id="rId15" Type="http://schemas.openxmlformats.org/officeDocument/2006/relationships/diagramColors" Target="../diagrams/colors1.xml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3.xml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2.xml"/><Relationship Id="rId3" Type="http://schemas.openxmlformats.org/officeDocument/2006/relationships/slideLayout" Target="../slideLayouts/slideLayout4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audio" Target="../media/media6.wav"/><Relationship Id="rId16" Type="http://schemas.openxmlformats.org/officeDocument/2006/relationships/image" Target="../media/image8.png"/><Relationship Id="rId1" Type="http://schemas.microsoft.com/office/2007/relationships/media" Target="../media/media6.wav"/><Relationship Id="rId6" Type="http://schemas.openxmlformats.org/officeDocument/2006/relationships/image" Target="../media/image100.png"/><Relationship Id="rId11" Type="http://schemas.microsoft.com/office/2007/relationships/diagramDrawing" Target="../diagrams/drawing2.xml"/><Relationship Id="rId5" Type="http://schemas.openxmlformats.org/officeDocument/2006/relationships/image" Target="../media/image9.jpe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notesSlide" Target="../notesSlides/notesSlide5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9.wav"/><Relationship Id="rId7" Type="http://schemas.openxmlformats.org/officeDocument/2006/relationships/image" Target="../media/image1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7687" y="2335970"/>
            <a:ext cx="5186442" cy="4037935"/>
          </a:xfrm>
        </p:spPr>
        <p:txBody>
          <a:bodyPr/>
          <a:lstStyle/>
          <a:p>
            <a:r>
              <a:rPr lang="en-US" dirty="0" err="1"/>
              <a:t>Uji</a:t>
            </a:r>
            <a:r>
              <a:rPr lang="en-US" dirty="0"/>
              <a:t> </a:t>
            </a:r>
            <a:r>
              <a:rPr lang="en-US" dirty="0" err="1" smtClean="0"/>
              <a:t>hipotesis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b="0" i="1" dirty="0" smtClean="0"/>
              <a:t>data yang normal </a:t>
            </a:r>
            <a:r>
              <a:rPr lang="en-US" dirty="0" err="1" smtClean="0"/>
              <a:t>namun</a:t>
            </a:r>
            <a:r>
              <a:rPr lang="en-US" dirty="0" smtClean="0"/>
              <a:t> </a:t>
            </a:r>
            <a:r>
              <a:rPr lang="en-US" b="0" i="1" dirty="0" err="1" smtClean="0"/>
              <a:t>tidak</a:t>
            </a:r>
            <a:r>
              <a:rPr lang="en-US" b="0" i="1" dirty="0" smtClean="0"/>
              <a:t> </a:t>
            </a:r>
            <a:r>
              <a:rPr lang="en-US" b="0" i="1" dirty="0" err="1" smtClean="0"/>
              <a:t>homogen</a:t>
            </a:r>
            <a:endParaRPr lang="en-US" b="0" i="1" dirty="0"/>
          </a:p>
        </p:txBody>
      </p:sp>
      <p:pic>
        <p:nvPicPr>
          <p:cNvPr id="10" name="Picture Placeholder 9" descr="cityscape&#10;">
            <a:extLst>
              <a:ext uri="{FF2B5EF4-FFF2-40B4-BE49-F238E27FC236}">
                <a16:creationId xmlns=""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813" y="728545"/>
            <a:ext cx="5226162" cy="5305661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0858" y="367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03" y="187143"/>
            <a:ext cx="6958288" cy="812370"/>
          </a:xfrm>
        </p:spPr>
        <p:txBody>
          <a:bodyPr/>
          <a:lstStyle/>
          <a:p>
            <a:r>
              <a:rPr lang="en-US" dirty="0"/>
              <a:t>LANGKAH-LANGKAH UJI HIPOTESIS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290" y="777586"/>
                <a:ext cx="9944445" cy="4683056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 startAt="3"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taraf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nyata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taraf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keberartian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berukuran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𝟎𝟓</m:t>
                    </m:r>
                  </m:oMath>
                </a14:m>
                <a:r>
                  <a:rPr lang="en-US" sz="18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(diketahui di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soal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 startAt="3"/>
                </a:pP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Karena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datanya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diasumsikan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berdistribusi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normal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namun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tidak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homogen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gunakan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t’</a:t>
                </a: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 startAt="3"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wilayah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kritiknya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daerah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kritisinya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Tentukan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dijadikan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pembanding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h𝑖𝑡𝑢𝑛𝑔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yaitu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1800" i="1">
                        <a:latin typeface="Cambria Math"/>
                        <a:ea typeface="Cambria Math"/>
                      </a:rPr>
                      <m:t>=5%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dilakukan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dalam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dua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pihak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=22;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berarti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𝑑𝑘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=22−1=21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=2,0807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dan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=18;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berarti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𝑑𝑘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=18−1=17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=2,110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Jadi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digunakan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adalah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2,11−2,08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=0,015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selanjutnya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ini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ditambah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𝑡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Jadi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0,015+2,08=2,095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wilayah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kritiknya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adalah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h𝑖𝑡𝑢𝑛𝑔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atau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h𝑖𝑡𝑢𝑛𝑔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&gt;2,095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artinya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wilayah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dimana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tolak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290" y="777586"/>
                <a:ext cx="9944445" cy="4683056"/>
              </a:xfrm>
              <a:blipFill rotWithShape="1">
                <a:blip r:embed="rId5"/>
                <a:stretch>
                  <a:fillRect l="-1349" r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452" y="-13252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5724" y="4905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03" y="187143"/>
            <a:ext cx="6958288" cy="812370"/>
          </a:xfrm>
        </p:spPr>
        <p:txBody>
          <a:bodyPr/>
          <a:lstStyle/>
          <a:p>
            <a:r>
              <a:rPr lang="en-US" dirty="0"/>
              <a:t>LANGKAH-LANGKAH UJI HIPOTESIS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290" y="777586"/>
                <a:ext cx="10858844" cy="5829276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 startAt="6"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Hitung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statistik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uji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berdasarkan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contohnya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Karena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d-ID" sz="1800" dirty="0">
                    <a:latin typeface="Cambria" pitchFamily="18" charset="0"/>
                    <a:ea typeface="Cambria" pitchFamily="18" charset="0"/>
                  </a:rPr>
                  <a:t>dan varians tidak homogen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sz="1800" i="1">
                                    <a:latin typeface="Cambria Math"/>
                                    <a:ea typeface="Cambria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  <a:ea typeface="Cambria" panose="02040503050406030204" pitchFamily="18" charset="0"/>
                                  </a:rPr>
                                  <m:t>1</m:t>
                                </m:r>
                              </m:sub>
                              <m:sup/>
                            </m:sSubSup>
                          </m:e>
                          <m:sup>
                            <m: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dirty="0">
                            <a:latin typeface="Cambria Math"/>
                            <a:ea typeface="Cambria" panose="02040503050406030204" pitchFamily="18" charset="0"/>
                          </a:rPr>
                          <m:t>≠</m:t>
                        </m:r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sz="1800" i="1">
                                    <a:latin typeface="Cambria Math"/>
                                    <a:ea typeface="Cambria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  <m:sup/>
                            </m:sSubSup>
                          </m:e>
                          <m:sup>
                            <m: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800">
                        <a:latin typeface="Cambria Math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ini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digunkan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rumus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separated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varians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0" lv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/>
                        </a:rPr>
                        <m:t>𝑡</m:t>
                      </m:r>
                      <m:r>
                        <a:rPr lang="en-US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1800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8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3</m:t>
                          </m:r>
                          <m:r>
                            <a:rPr lang="en-US" sz="1800" i="1">
                              <a:latin typeface="Cambria Math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2,28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22</m:t>
                                  </m:r>
                                </m:den>
                              </m:f>
                              <m:r>
                                <a:rPr lang="en-US" sz="18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0,65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0,1+0,054)</m:t>
                              </m:r>
                            </m:e>
                          </m:rad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0,1578</m:t>
                              </m:r>
                            </m:e>
                          </m:rad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0,397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=2,51  </m:t>
                      </m:r>
                    </m:oMath>
                  </m:oMathPara>
                </a14:m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 startAt="7"/>
                </a:pP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Keputusan: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tolak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bila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statistik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tersebut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jatuh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dalam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wilayah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kritiknya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sedangkan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bila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itu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jatuh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luar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wilayah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kritiknya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terima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Karena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h𝑖𝑡𝑢𝑛𝑔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atau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2,51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&gt;2,095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t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hitung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berada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daerah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wilayah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kritik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penolakan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terima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dapat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disimpulkan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terdapat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perbedaan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secara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signifikan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masa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menunggu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mendapatkan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pekerjaan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antara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lulusan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SMU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SMK 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dalam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satuan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tahun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). </a:t>
                </a: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290" y="777586"/>
                <a:ext cx="10858844" cy="5829276"/>
              </a:xfrm>
              <a:blipFill rotWithShape="1">
                <a:blip r:embed="rId5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452" y="-13252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1251" y="5506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1" y="380328"/>
            <a:ext cx="9648228" cy="1178016"/>
          </a:xfrm>
        </p:spPr>
        <p:txBody>
          <a:bodyPr/>
          <a:lstStyle/>
          <a:p>
            <a:pPr algn="ctr"/>
            <a:r>
              <a:rPr lang="en-US" sz="2800" dirty="0" err="1" smtClean="0"/>
              <a:t>Uji</a:t>
            </a:r>
            <a:r>
              <a:rPr lang="en-US" sz="2800" dirty="0" smtClean="0"/>
              <a:t> MENYANGKUT DUA RATAAN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kriteria</a:t>
            </a:r>
            <a:r>
              <a:rPr lang="en-US" sz="2800" dirty="0" smtClean="0"/>
              <a:t> SAMPEL DARI DUA POPULASI normal </a:t>
            </a:r>
            <a:r>
              <a:rPr lang="en-US" sz="2800" dirty="0" err="1" smtClean="0"/>
              <a:t>namun</a:t>
            </a:r>
            <a:r>
              <a:rPr lang="en-US" sz="2800" dirty="0" smtClean="0"/>
              <a:t>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homogen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1839" y="1537447"/>
                <a:ext cx="11155057" cy="5050096"/>
              </a:xfrm>
            </p:spPr>
            <p:txBody>
              <a:bodyPr/>
              <a:lstStyle/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Dua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sampel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acak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bebas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tidak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berkorelasi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berukuran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masing-masing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diambil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dua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populasi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rataan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variansi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</m:e>
                      <m:sup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  <m:sup/>
                        </m:sSubSup>
                      </m:e>
                      <m:sup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Jika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kedua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sampel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acak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tersebut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bersifat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normal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namun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tidak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homogen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rumus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dapat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digunakan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adalah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t’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rumus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sebagai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berikut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lv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/>
                              <a:ea typeface="Cambria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1800" i="1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sz="18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8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, </m:t>
                      </m:r>
                      <m:r>
                        <a:rPr lang="en-US" sz="1800" b="0" i="1" smtClean="0">
                          <a:latin typeface="Cambria Math"/>
                        </a:rPr>
                        <m:t>𝑑𝑒𝑛𝑔𝑎𝑛</m:t>
                      </m:r>
                      <m:r>
                        <a:rPr lang="en-US" sz="1800" b="0" i="1" smtClean="0">
                          <a:latin typeface="Cambria Math"/>
                        </a:rPr>
                        <m:t>  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8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/>
                                </a:rPr>
                                <m:t>−1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/>
                              <a:ea typeface="Cambria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≠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𝒅𝒂𝒏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𝒕𝒊𝒅𝒂𝒌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𝒅𝒊𝒌𝒆𝒕𝒂𝒉𝒖𝒊</m:t>
                      </m:r>
                    </m:oMath>
                  </m:oMathPara>
                </a14:m>
                <a:endParaRPr lang="en-US" sz="1800" b="1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pengambilan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keputusan</a:t>
                </a:r>
                <a:endParaRPr lang="en-US" sz="18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𝐽𝑖𝑘𝑎</m:t>
                      </m:r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1" i="1" smtClean="0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 smtClean="0">
                              <a:latin typeface="Cambria Math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&lt;−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/>
                              <a:ea typeface="Cambria Math"/>
                            </a:rPr>
                            <m:t>𝜶</m:t>
                          </m:r>
                        </m:sub>
                      </m:sSub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𝑚𝑎𝑘𝑎</m:t>
                      </m:r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𝒕𝒐𝒍𝒂𝒌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1" i="1" smtClean="0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/>
                              <a:ea typeface="Cambria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/>
                              <a:ea typeface="Cambria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𝑑𝑎𝑛</m:t>
                      </m:r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𝑡𝑒𝑟𝑖𝑚𝑎</m:t>
                      </m:r>
                      <m:sSub>
                        <m:sSubPr>
                          <m:ctrlP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𝑢𝑛𝑡𝑢𝑘</m:t>
                      </m:r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𝒖𝒋𝒊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𝒔𝒂𝒕𝒖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𝒑𝒊𝒉𝒂𝒌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𝒌𝒊𝒓𝒊</m:t>
                      </m:r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18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𝐽𝑖𝑘𝑎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1800" b="1" i="1">
                              <a:latin typeface="Cambria Math"/>
                              <a:ea typeface="Cambria Math"/>
                            </a:rPr>
                            <m:t>𝜶</m:t>
                          </m:r>
                        </m:sub>
                      </m:sSub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𝑚𝑎𝑘𝑎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𝒕𝒐𝒍𝒂𝒌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𝑑𝑎𝑛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𝑡𝑒𝑟𝑖𝑚𝑎</m:t>
                      </m:r>
                      <m:sSub>
                        <m:sSubPr>
                          <m:ctrlP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𝑢𝑛𝑡𝑢𝑘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𝒖𝒋𝒊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𝒔𝒂𝒕𝒖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𝒑𝒊𝒉𝒂𝒌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𝒌𝒂𝒏𝒂𝒏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18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𝐽𝑖𝑘𝑎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&lt;−</m:t>
                      </m:r>
                      <m:sSub>
                        <m:sSub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b>
                          <m:f>
                            <m:fPr>
                              <m:ctrlP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num>
                            <m:den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𝑑𝑎𝑛</m:t>
                      </m:r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  </m:t>
                      </m:r>
                      <m:sSup>
                        <m:sSup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b>
                          <m:f>
                            <m:fPr>
                              <m:ctrlP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num>
                            <m:den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𝑚𝑎𝑘𝑎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𝑡𝑜𝑙𝑎𝑘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𝑑𝑎𝑛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𝑡𝑒𝑟𝑖𝑚𝑎</m:t>
                      </m:r>
                      <m:sSub>
                        <m:sSubPr>
                          <m:ctrlP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𝑢𝑛𝑡𝑢𝑘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𝒖𝒋𝒊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𝒅𝒖𝒂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𝒑𝒊𝒉𝒂𝒌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839" y="1537447"/>
                <a:ext cx="11155057" cy="5050096"/>
              </a:xfrm>
              <a:blipFill rotWithShape="1">
                <a:blip r:embed="rId5"/>
                <a:stretch>
                  <a:fillRect l="-1148" r="-1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452" y="-13252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6625" y="3539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1026" name="Picture 2" descr="C:\Users\User\Downloads\WhatsApp Image 2020-06-11 at 15.06.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-1524000"/>
            <a:ext cx="74295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15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03" y="187143"/>
            <a:ext cx="6958288" cy="812370"/>
          </a:xfrm>
        </p:spPr>
        <p:txBody>
          <a:bodyPr/>
          <a:lstStyle/>
          <a:p>
            <a:r>
              <a:rPr lang="en-US" dirty="0" err="1" smtClean="0"/>
              <a:t>Contoh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8959" y="777586"/>
                <a:ext cx="10189141" cy="5829276"/>
              </a:xfrm>
            </p:spPr>
            <p:txBody>
              <a:bodyPr/>
              <a:lstStyle/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Sebuah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pelajaran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matematika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diberikan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pada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12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siswa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metode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pengajaran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biasa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lain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terdiri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atas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10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siswa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diberi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pengaaran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sama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tetapi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metode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menggunakan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bahan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telah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diprogramkan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Pada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akhir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semester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siswa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kedua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itu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diberikan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ujian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sama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pertama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mencapai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rata-rata 85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simpangan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baku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4,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sedang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kelas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mengunakan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bahan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terprogram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memperoleh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rata-rata 81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simpangan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baku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5.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ujilah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bahwa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hasil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mengajar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kedua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metode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matematika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itu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sama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menggunakan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taraf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nyata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0,10 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Asumsikan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bahwa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kedua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populasi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berdistribusi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normal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namun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tidak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homogen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).</a:t>
                </a:r>
                <a:endParaRPr lang="en-US" sz="18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Jawaban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Tuliskan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nol-nya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0" smtClean="0">
                        <a:latin typeface="Cambria Math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en-US" sz="1800" b="1" i="1" smtClean="0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 smtClean="0">
                            <a:latin typeface="Cambria Math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 smtClean="0">
                            <a:latin typeface="Cambria Math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8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atau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 smtClean="0">
                        <a:latin typeface="Cambria Math"/>
                        <a:ea typeface="Cambria" panose="02040503050406030204" pitchFamily="18" charset="0"/>
                      </a:rPr>
                      <m:t>−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800" b="1" i="1" smtClean="0"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1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Pilih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alternative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tandingan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dinotasikan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atau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sesuai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salah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satu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atau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karena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kita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diminta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menentukan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apakah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terdapat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perbedaan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lama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menunggu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mendapatkan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pekerjaan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antara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lulusan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SMU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SMK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kita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notasikan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:</m:t>
                    </m:r>
                    <m:r>
                      <a:rPr lang="en-US" sz="1800" b="1" i="1" smtClean="0">
                        <a:latin typeface="Cambria Math"/>
                        <a:ea typeface="Cambria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 </m:t>
                    </m:r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8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atau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latin typeface="Cambria Math"/>
                        <a:ea typeface="Cambria" panose="02040503050406030204" pitchFamily="18" charset="0"/>
                      </a:rPr>
                      <m:t>−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800" b="1" i="1" smtClean="0">
                        <a:latin typeface="Cambria Math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800" b="1" i="1">
                        <a:latin typeface="Cambria Math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1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endParaRPr lang="en-US" sz="1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8959" y="777586"/>
                <a:ext cx="10189141" cy="5829276"/>
              </a:xfrm>
              <a:blipFill rotWithShape="1">
                <a:blip r:embed="rId5"/>
                <a:stretch>
                  <a:fillRect l="-1376" r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69635" y="-502650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5009" y="3814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0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03" y="187143"/>
            <a:ext cx="6958288" cy="812370"/>
          </a:xfrm>
        </p:spPr>
        <p:txBody>
          <a:bodyPr/>
          <a:lstStyle/>
          <a:p>
            <a:r>
              <a:rPr lang="en-US" dirty="0"/>
              <a:t>LANGKAH-LANGKAH UJI HIPOTESIS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1836" y="1138195"/>
                <a:ext cx="9944445" cy="4683056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 startAt="3"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taraf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nyata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taraf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keberartian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berukuran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b="1" i="1" dirty="0" smtClean="0">
                        <a:latin typeface="Cambria Math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en-US" sz="18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(diketahui di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soal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 startAt="3"/>
                </a:pP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Karena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datanya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diasumsikan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berdistribusi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normal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namun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tidak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homogen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gunakan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t’</a:t>
                </a: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 startAt="3"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wilayah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kritiknya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daerah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kritisinya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dijadikan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pembanding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h𝑖𝑡𝑢𝑛𝑔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yaitu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8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/>
                                                      <a:ea typeface="Cambria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  <m:sup/>
                                              </m:sSubSup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/>
                                </a:rPr>
                                <m:t>−1</m:t>
                              </m:r>
                            </m:den>
                          </m:f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4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lang="en-US" sz="1800" b="0" i="1" smtClean="0">
                                  <a:latin typeface="Cambria Math"/>
                                </a:rPr>
                                <m:t> 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5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800" i="1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0" i="1" smtClean="0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12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b="0" i="1" smtClean="0">
                                  <a:latin typeface="Cambria Math"/>
                                  <a:ea typeface="Cambria" panose="02040503050406030204" pitchFamily="18" charset="0"/>
                                </a:rPr>
                                <m:t>12</m:t>
                              </m:r>
                              <m:r>
                                <a:rPr lang="en-US" sz="1800" i="1">
                                  <a:latin typeface="Cambria Math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0" i="1" smtClean="0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 smtClean="0">
                                                  <a:latin typeface="Cambria Math"/>
                                                  <a:ea typeface="Cambria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1800" b="0" i="1" smtClean="0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10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b="0" i="1" smtClean="0">
                                  <a:latin typeface="Cambria Math"/>
                                  <a:ea typeface="Cambria" panose="02040503050406030204" pitchFamily="18" charset="0"/>
                                </a:rPr>
                                <m:t>10</m:t>
                              </m:r>
                              <m:r>
                                <a:rPr lang="en-US" sz="1800" i="1">
                                  <a:latin typeface="Cambria Math"/>
                                </a:rPr>
                                <m:t>−1</m:t>
                              </m:r>
                            </m:den>
                          </m:f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(1,33+2,5)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/>
                                </a:rPr>
                                <m:t>1,769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/>
                                </a:rPr>
                                <m:t>6,25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3,83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0,16+0,69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3,83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0,85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=4,51</m:t>
                      </m:r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≈5</m:t>
                      </m:r>
                    </m:oMath>
                  </m:oMathPara>
                </a14:m>
                <a:endParaRPr lang="en-US" sz="18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dicari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tabel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kritik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sebaran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t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v =5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0,1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r>
                      <a:rPr lang="en-US" sz="1800" b="0" i="1" smtClean="0">
                        <a:latin typeface="Cambria Math"/>
                        <a:ea typeface="Cambria Math"/>
                      </a:rPr>
                      <m:t>=0,05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diperoleh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2,015</a:t>
                </a: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836" y="1138195"/>
                <a:ext cx="9944445" cy="4683056"/>
              </a:xfrm>
              <a:blipFill rotWithShape="1">
                <a:blip r:embed="rId5"/>
                <a:stretch>
                  <a:fillRect l="-1410" b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452" y="-13252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244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03" y="187143"/>
            <a:ext cx="6958288" cy="812370"/>
          </a:xfrm>
        </p:spPr>
        <p:txBody>
          <a:bodyPr/>
          <a:lstStyle/>
          <a:p>
            <a:r>
              <a:rPr lang="en-US" dirty="0"/>
              <a:t>LANGKAH-LANGKAH UJI HIPOTESIS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290" y="777586"/>
                <a:ext cx="10858844" cy="5829276"/>
              </a:xfrm>
            </p:spPr>
            <p:txBody>
              <a:bodyPr/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 startAt="6"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Hitung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statistik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endParaRPr lang="en-US" sz="18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lv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/>
                        </a:rPr>
                        <m:t>𝑡</m:t>
                      </m:r>
                      <m:r>
                        <a:rPr lang="en-US" sz="1800" b="0" i="1" smtClean="0">
                          <a:latin typeface="Cambria Math"/>
                        </a:rPr>
                        <m:t>′</m:t>
                      </m:r>
                      <m:r>
                        <a:rPr lang="en-US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1800" i="1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sz="18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8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/>
                                          <a:ea typeface="Cambria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85−81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/>
                            </a:rPr>
                            <m:t>−0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16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lang="en-US" sz="18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1,33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2,5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3,83</m:t>
                              </m:r>
                            </m:e>
                          </m:rad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1,95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=2,</m:t>
                      </m:r>
                      <m:r>
                        <a:rPr lang="en-US" sz="1800" b="0" i="1" smtClean="0">
                          <a:latin typeface="Cambria Math"/>
                        </a:rPr>
                        <m:t>05</m:t>
                      </m:r>
                      <m:r>
                        <a:rPr lang="en-US" sz="1800" b="0" i="1" smtClean="0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 startAt="7"/>
                </a:pP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Keputusan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𝐽𝑖𝑘𝑎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&lt;−</m:t>
                      </m:r>
                      <m:sSub>
                        <m:sSub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b>
                          <m:f>
                            <m:fPr>
                              <m:ctrlP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num>
                            <m:den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en-US" sz="1800" b="1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 Math"/>
                        </a:rPr>
                        <m:t>𝑑𝑎𝑛</m:t>
                      </m:r>
                      <m:r>
                        <a:rPr lang="en-US" sz="1800" i="1">
                          <a:latin typeface="Cambria Math"/>
                          <a:ea typeface="Cambria Math"/>
                        </a:rPr>
                        <m:t>  </m:t>
                      </m:r>
                      <m:sSup>
                        <m:sSup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b>
                          <m:f>
                            <m:fPr>
                              <m:ctrlP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num>
                            <m:den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en-US" sz="18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𝑚𝑎𝑘𝑎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𝑡𝑜𝑙𝑎𝑘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𝑑𝑎𝑛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𝑡𝑒𝑟𝑖𝑚𝑎</m:t>
                      </m:r>
                      <m:sSub>
                        <m:sSubPr>
                          <m:ctrlP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𝑢𝑛𝑡𝑢𝑘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𝒖𝒋𝒊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𝒅𝒖𝒂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𝒑𝒊𝒉𝒂𝒌</m:t>
                      </m:r>
                      <m:r>
                        <a:rPr lang="en-US" sz="1800" i="1">
                          <a:latin typeface="Cambria Math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/>
                          <a:ea typeface="Cambria" panose="02040503050406030204" pitchFamily="18" charset="0"/>
                        </a:rPr>
                        <m:t>𝑘𝑎𝑟𝑒𝑛𝑎</m:t>
                      </m:r>
                      <m:r>
                        <a:rPr lang="en-US" sz="1800" b="1" i="1" smtClean="0">
                          <a:latin typeface="Cambria Math"/>
                          <a:ea typeface="Cambria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1" i="1">
                          <a:latin typeface="Cambria Math"/>
                          <a:ea typeface="Cambria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/>
                              <a:ea typeface="Cambria" panose="02040503050406030204" pitchFamily="18" charset="0"/>
                            </a:rPr>
                            <m:t>𝒕</m:t>
                          </m:r>
                        </m:e>
                        <m:sub>
                          <m:f>
                            <m:fPr>
                              <m:ctrlP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num>
                            <m:den>
                              <m:r>
                                <a:rPr lang="en-US" sz="1800" b="1" i="1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𝒂𝒕𝒂𝒖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𝟎𝟓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𝟎𝟏𝟓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sz="18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diambil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keputusan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tolak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𝑑𝑎𝑛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𝑡𝑒𝑟𝑖𝑚𝑎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artinya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hasil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diperoleh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kedua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metode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mengajar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tidak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sama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290" y="777586"/>
                <a:ext cx="10858844" cy="5829276"/>
              </a:xfrm>
              <a:blipFill rotWithShape="1">
                <a:blip r:embed="rId5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452" y="-13252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6225" y="2660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1" y="380328"/>
            <a:ext cx="9648228" cy="1178016"/>
          </a:xfrm>
        </p:spPr>
        <p:txBody>
          <a:bodyPr/>
          <a:lstStyle/>
          <a:p>
            <a:pPr algn="ctr"/>
            <a:r>
              <a:rPr lang="en-US" sz="2800" dirty="0" err="1" smtClean="0"/>
              <a:t>Uji</a:t>
            </a:r>
            <a:r>
              <a:rPr lang="en-US" sz="2800" dirty="0" smtClean="0"/>
              <a:t> </a:t>
            </a:r>
            <a:r>
              <a:rPr lang="en-US" sz="2800" dirty="0" err="1" smtClean="0"/>
              <a:t>dua</a:t>
            </a:r>
            <a:r>
              <a:rPr lang="en-US" sz="2800" dirty="0" smtClean="0"/>
              <a:t> </a:t>
            </a:r>
            <a:r>
              <a:rPr lang="en-US" sz="2800" dirty="0" err="1" smtClean="0"/>
              <a:t>sampel</a:t>
            </a:r>
            <a:r>
              <a:rPr lang="en-US" sz="2800" dirty="0" smtClean="0"/>
              <a:t> </a:t>
            </a:r>
            <a:r>
              <a:rPr lang="en-US" sz="2800" dirty="0" err="1" smtClean="0"/>
              <a:t>independen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kriteria</a:t>
            </a:r>
            <a:r>
              <a:rPr lang="en-US" sz="2800" dirty="0" smtClean="0"/>
              <a:t> SAMPEL </a:t>
            </a:r>
            <a:r>
              <a:rPr lang="en-US" sz="2800" dirty="0" err="1" smtClean="0"/>
              <a:t>berdistribusi</a:t>
            </a:r>
            <a:r>
              <a:rPr lang="en-US" sz="2800" dirty="0" smtClean="0"/>
              <a:t> normal </a:t>
            </a:r>
            <a:r>
              <a:rPr lang="en-US" sz="2800" dirty="0" err="1" smtClean="0"/>
              <a:t>namun</a:t>
            </a:r>
            <a:r>
              <a:rPr lang="en-US" sz="2800" dirty="0" smtClean="0"/>
              <a:t>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homogen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182" y="1769268"/>
            <a:ext cx="8976575" cy="3652738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Menguji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hipotesis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dua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sampel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independen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adalah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menguji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kemampuan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generalisasi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rata-rata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dua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sampel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yang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bebas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tidak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berkorelasi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Pada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pertemuan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sebelumnya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kita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sudah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membahas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terkait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hipotesis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satu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rataan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menggunakan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z (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jika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simpangan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baku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populasi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diketahui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t (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jika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simpangan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baku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sampel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diketahui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z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t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tersebut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dapat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dilakukan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jika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data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memenuhi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kriteria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berdistribusi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normal (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menggunakan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rumus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liliefors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kuadrat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homogen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dapat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dengan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F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Bartlett). Nah,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bagaimana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jika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dapat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sudah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berdistribusi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normal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namun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tidak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homogen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Maka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kita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dapat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menggunakan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rumus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 lain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yaitu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t’ (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walpole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menurut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Sugiyono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uji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t separated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varians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 polled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varians</a:t>
            </a:r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452" y="-13252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5161" y="5575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1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1" y="380328"/>
            <a:ext cx="9648228" cy="812370"/>
          </a:xfrm>
        </p:spPr>
        <p:txBody>
          <a:bodyPr/>
          <a:lstStyle/>
          <a:p>
            <a:pPr algn="ctr"/>
            <a:r>
              <a:rPr lang="en-US" sz="2800" dirty="0" err="1" smtClean="0"/>
              <a:t>Uji</a:t>
            </a:r>
            <a:r>
              <a:rPr lang="en-US" sz="2800" dirty="0" smtClean="0"/>
              <a:t> </a:t>
            </a:r>
            <a:r>
              <a:rPr lang="en-US" sz="2800" dirty="0" err="1" smtClean="0"/>
              <a:t>hipotesis</a:t>
            </a:r>
            <a:r>
              <a:rPr lang="en-US" sz="2800" dirty="0" smtClean="0"/>
              <a:t> </a:t>
            </a:r>
            <a:r>
              <a:rPr lang="en-US" sz="2800" dirty="0" err="1" smtClean="0"/>
              <a:t>pada</a:t>
            </a:r>
            <a:r>
              <a:rPr lang="en-US" sz="2800" dirty="0" smtClean="0"/>
              <a:t> </a:t>
            </a:r>
            <a:r>
              <a:rPr lang="en-US" sz="2800" dirty="0" err="1" smtClean="0"/>
              <a:t>dua</a:t>
            </a:r>
            <a:r>
              <a:rPr lang="en-US" sz="2800" dirty="0" smtClean="0"/>
              <a:t> </a:t>
            </a:r>
            <a:r>
              <a:rPr lang="en-US" sz="2800" dirty="0" err="1" smtClean="0"/>
              <a:t>sampel</a:t>
            </a:r>
            <a:r>
              <a:rPr lang="en-US" sz="2800" dirty="0" smtClean="0"/>
              <a:t> </a:t>
            </a:r>
            <a:r>
              <a:rPr lang="en-US" sz="2800" dirty="0" err="1" smtClean="0"/>
              <a:t>independen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kriteria</a:t>
            </a:r>
            <a:r>
              <a:rPr lang="en-US" sz="2800" dirty="0" smtClean="0"/>
              <a:t> normal </a:t>
            </a:r>
            <a:r>
              <a:rPr lang="en-US" sz="2800" dirty="0" err="1" smtClean="0"/>
              <a:t>namun</a:t>
            </a:r>
            <a:r>
              <a:rPr lang="en-US" sz="2800" dirty="0" smtClean="0"/>
              <a:t>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homogen</a:t>
            </a:r>
            <a:endParaRPr lang="en-US" sz="2800" dirty="0"/>
          </a:p>
        </p:txBody>
      </p:sp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452" y="-13252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79301" y="1561564"/>
                <a:ext cx="8976575" cy="1553481"/>
              </a:xfrm>
            </p:spPr>
            <p:txBody>
              <a:bodyPr/>
              <a:lstStyle/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1800" dirty="0" err="1" smtClean="0">
                    <a:latin typeface="Cambria" pitchFamily="18" charset="0"/>
                    <a:ea typeface="Cambria" pitchFamily="18" charset="0"/>
                  </a:rPr>
                  <a:t>Sugiyono</a:t>
                </a:r>
                <a:endParaRPr lang="en-US" sz="1800" dirty="0">
                  <a:latin typeface="Cambria" pitchFamily="18" charset="0"/>
                  <a:ea typeface="Cambria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1800" dirty="0" err="1" smtClean="0">
                    <a:latin typeface="Cambria" pitchFamily="18" charset="0"/>
                    <a:ea typeface="Cambria" pitchFamily="18" charset="0"/>
                  </a:rPr>
                  <a:t>Bila</a:t>
                </a:r>
                <a:r>
                  <a:rPr lang="en-US" sz="1800" dirty="0" smtClean="0"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d-ID" sz="1800" dirty="0">
                    <a:latin typeface="Cambria" pitchFamily="18" charset="0"/>
                    <a:ea typeface="Cambria" pitchFamily="18" charset="0"/>
                  </a:rPr>
                  <a:t>dan varians tidak homogen dapat digunakan tes “t” dengan </a:t>
                </a:r>
                <a:r>
                  <a:rPr lang="en-US" sz="1800" i="1" dirty="0">
                    <a:latin typeface="Cambria" pitchFamily="18" charset="0"/>
                    <a:ea typeface="Cambria" pitchFamily="18" charset="0"/>
                  </a:rPr>
                  <a:t>separated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1800" dirty="0" err="1">
                    <a:latin typeface="Cambria" pitchFamily="18" charset="0"/>
                    <a:ea typeface="Cambria" pitchFamily="18" charset="0"/>
                  </a:rPr>
                  <a:t>maupun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1800" i="1" dirty="0">
                    <a:latin typeface="Cambria" pitchFamily="18" charset="0"/>
                    <a:ea typeface="Cambria" pitchFamily="18" charset="0"/>
                  </a:rPr>
                  <a:t>polled </a:t>
                </a:r>
                <a:r>
                  <a:rPr lang="en-US" sz="1800" i="1" dirty="0" err="1">
                    <a:latin typeface="Cambria" pitchFamily="18" charset="0"/>
                    <a:ea typeface="Cambria" pitchFamily="18" charset="0"/>
                  </a:rPr>
                  <a:t>varians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. </a:t>
                </a:r>
                <a:r>
                  <a:rPr lang="en-US" sz="1800" dirty="0" err="1">
                    <a:latin typeface="Cambria" pitchFamily="18" charset="0"/>
                    <a:ea typeface="Cambria" pitchFamily="18" charset="0"/>
                  </a:rPr>
                  <a:t>Untuk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1800" dirty="0" err="1">
                    <a:latin typeface="Cambria" pitchFamily="18" charset="0"/>
                    <a:ea typeface="Cambria" pitchFamily="18" charset="0"/>
                  </a:rPr>
                  <a:t>mengetahui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t </a:t>
                </a:r>
                <a:r>
                  <a:rPr lang="en-US" sz="1800" dirty="0" err="1">
                    <a:latin typeface="Cambria" pitchFamily="18" charset="0"/>
                    <a:ea typeface="Cambria" pitchFamily="18" charset="0"/>
                  </a:rPr>
                  <a:t>tabel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1800" dirty="0" err="1">
                    <a:latin typeface="Cambria" pitchFamily="18" charset="0"/>
                    <a:ea typeface="Cambria" pitchFamily="18" charset="0"/>
                  </a:rPr>
                  <a:t>digunakan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1800" dirty="0" err="1">
                    <a:latin typeface="Cambria" pitchFamily="18" charset="0"/>
                    <a:ea typeface="Cambria" pitchFamily="18" charset="0"/>
                  </a:rPr>
                  <a:t>dk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baseline="-25000" dirty="0" smtClean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– 1 </a:t>
                </a:r>
                <a:r>
                  <a:rPr lang="en-US" sz="1800" dirty="0" err="1">
                    <a:latin typeface="Cambria" pitchFamily="18" charset="0"/>
                    <a:ea typeface="Cambria" pitchFamily="18" charset="0"/>
                  </a:rPr>
                  <a:t>atau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1800" dirty="0" err="1">
                    <a:latin typeface="Cambria" pitchFamily="18" charset="0"/>
                    <a:ea typeface="Cambria" pitchFamily="18" charset="0"/>
                  </a:rPr>
                  <a:t>dk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baseline="-25000" dirty="0"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– 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lang="en-US" sz="18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79301" y="1561564"/>
                <a:ext cx="8976575" cy="1553481"/>
              </a:xfrm>
              <a:blipFill rotWithShape="1">
                <a:blip r:embed="rId6"/>
                <a:stretch>
                  <a:fillRect l="-951" r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Diagram 10"/>
              <p:cNvGraphicFramePr/>
              <p:nvPr>
                <p:extLst>
                  <p:ext uri="{D42A27DB-BD31-4B8C-83A1-F6EECF244321}">
                    <p14:modId xmlns:p14="http://schemas.microsoft.com/office/powerpoint/2010/main" val="1044742422"/>
                  </p:ext>
                </p:extLst>
              </p:nvPr>
            </p:nvGraphicFramePr>
            <p:xfrm>
              <a:off x="669702" y="2962141"/>
              <a:ext cx="10728101" cy="375574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Choice>
        <mc:Fallback xmlns="">
          <p:graphicFrame>
            <p:nvGraphicFramePr>
              <p:cNvPr id="11" name="Diagram 10"/>
              <p:cNvGraphicFramePr/>
              <p:nvPr>
                <p:extLst>
                  <p:ext uri="{D42A27DB-BD31-4B8C-83A1-F6EECF244321}">
                    <p14:modId xmlns:p14="http://schemas.microsoft.com/office/powerpoint/2010/main" val="1044742422"/>
                  </p:ext>
                </p:extLst>
              </p:nvPr>
            </p:nvGraphicFramePr>
            <p:xfrm>
              <a:off x="669702" y="2962141"/>
              <a:ext cx="10728101" cy="375574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</mc:Fallback>
      </mc:AlternateContent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6473" y="1256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6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1" y="380328"/>
            <a:ext cx="9648228" cy="812370"/>
          </a:xfrm>
        </p:spPr>
        <p:txBody>
          <a:bodyPr/>
          <a:lstStyle/>
          <a:p>
            <a:pPr algn="ctr"/>
            <a:r>
              <a:rPr lang="en-US" sz="2800" dirty="0" err="1" smtClean="0"/>
              <a:t>Uji</a:t>
            </a:r>
            <a:r>
              <a:rPr lang="en-US" sz="2800" dirty="0" smtClean="0"/>
              <a:t> </a:t>
            </a:r>
            <a:r>
              <a:rPr lang="en-US" sz="2800" dirty="0" err="1" smtClean="0"/>
              <a:t>hipotesis</a:t>
            </a:r>
            <a:r>
              <a:rPr lang="en-US" sz="2800" dirty="0" smtClean="0"/>
              <a:t> </a:t>
            </a:r>
            <a:r>
              <a:rPr lang="en-US" sz="2800" dirty="0" err="1" smtClean="0"/>
              <a:t>pada</a:t>
            </a:r>
            <a:r>
              <a:rPr lang="en-US" sz="2800" dirty="0" smtClean="0"/>
              <a:t> </a:t>
            </a:r>
            <a:r>
              <a:rPr lang="en-US" sz="2800" dirty="0" err="1" smtClean="0"/>
              <a:t>dua</a:t>
            </a:r>
            <a:r>
              <a:rPr lang="en-US" sz="2800" dirty="0" smtClean="0"/>
              <a:t> </a:t>
            </a:r>
            <a:r>
              <a:rPr lang="en-US" sz="2800" dirty="0" err="1" smtClean="0"/>
              <a:t>sampel</a:t>
            </a:r>
            <a:r>
              <a:rPr lang="en-US" sz="2800" dirty="0" smtClean="0"/>
              <a:t> </a:t>
            </a:r>
            <a:r>
              <a:rPr lang="en-US" sz="2800" dirty="0" err="1" smtClean="0"/>
              <a:t>independen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kriteria</a:t>
            </a:r>
            <a:r>
              <a:rPr lang="en-US" sz="2800" dirty="0" smtClean="0"/>
              <a:t> normal </a:t>
            </a:r>
            <a:r>
              <a:rPr lang="en-US" sz="2800" dirty="0" err="1" smtClean="0"/>
              <a:t>namun</a:t>
            </a:r>
            <a:r>
              <a:rPr lang="en-US" sz="2800" dirty="0" smtClean="0"/>
              <a:t>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homogen</a:t>
            </a:r>
            <a:endParaRPr lang="en-US" sz="2800" dirty="0"/>
          </a:p>
        </p:txBody>
      </p:sp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452" y="-13252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7425" y="1421539"/>
                <a:ext cx="9169764" cy="4322438"/>
              </a:xfrm>
            </p:spPr>
            <p:txBody>
              <a:bodyPr/>
              <a:lstStyle/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1800" dirty="0" err="1" smtClean="0">
                    <a:latin typeface="Cambria" pitchFamily="18" charset="0"/>
                    <a:ea typeface="Cambria" pitchFamily="18" charset="0"/>
                  </a:rPr>
                  <a:t>Sugiyono</a:t>
                </a:r>
                <a:endParaRPr lang="en-US" sz="1800" dirty="0">
                  <a:latin typeface="Cambria" pitchFamily="18" charset="0"/>
                  <a:ea typeface="Cambria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Cara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mencari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separated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varians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polled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varians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dijadikan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pembanding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h𝑖𝑡𝑢𝑛𝑔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yaitu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dihitung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selisih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bilangan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terbesar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dikurang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bilangan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𝑑𝑘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−1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𝑑𝑘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−1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hasilnya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dibagi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dua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kemudian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ditambah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𝑡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Contoh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1800" i="1">
                        <a:latin typeface="Cambria Math"/>
                        <a:ea typeface="Cambria Math"/>
                      </a:rPr>
                      <m:t>=10%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dua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pihak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=25;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berarti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𝑑𝑘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=24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=2,797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dan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=13;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berarti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𝑑𝑘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=12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=3,055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Jadi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digunakan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adalah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3,055−2,797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=0,129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selanjutnya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ini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ditambah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𝑡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Jadi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0,129+2,797=2,926</m:t>
                    </m:r>
                  </m:oMath>
                </a14:m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:endParaRPr lang="en-US" sz="1800" dirty="0"/>
              </a:p>
              <a:p>
                <a:pPr marL="0" indent="0" algn="ctr">
                  <a:lnSpc>
                    <a:spcPct val="150000"/>
                  </a:lnSpc>
                  <a:buNone/>
                </a:pP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7425" y="1421539"/>
                <a:ext cx="9169764" cy="4322438"/>
              </a:xfrm>
              <a:blipFill rotWithShape="1">
                <a:blip r:embed="rId4"/>
                <a:stretch>
                  <a:fillRect l="-1596" r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397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1026" name="Picture 2" descr="C:\Users\User\Downloads\WhatsApp Image 2020-06-11 at 09.59.00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0" b="12947"/>
          <a:stretch/>
        </p:blipFill>
        <p:spPr bwMode="auto">
          <a:xfrm rot="16200000">
            <a:off x="2306074" y="1173541"/>
            <a:ext cx="7631135" cy="52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8040" y="1115096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8040" y="2634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2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1" y="380328"/>
            <a:ext cx="9648228" cy="812370"/>
          </a:xfrm>
        </p:spPr>
        <p:txBody>
          <a:bodyPr/>
          <a:lstStyle/>
          <a:p>
            <a:pPr algn="ctr"/>
            <a:r>
              <a:rPr lang="en-US" sz="2800" dirty="0" err="1" smtClean="0"/>
              <a:t>Uji</a:t>
            </a:r>
            <a:r>
              <a:rPr lang="en-US" sz="2800" dirty="0" smtClean="0"/>
              <a:t> </a:t>
            </a:r>
            <a:r>
              <a:rPr lang="en-US" sz="2800" dirty="0" err="1" smtClean="0"/>
              <a:t>hipotesis</a:t>
            </a:r>
            <a:r>
              <a:rPr lang="en-US" sz="2800" dirty="0" smtClean="0"/>
              <a:t> </a:t>
            </a:r>
            <a:r>
              <a:rPr lang="en-US" sz="2800" dirty="0" err="1" smtClean="0"/>
              <a:t>pada</a:t>
            </a:r>
            <a:r>
              <a:rPr lang="en-US" sz="2800" dirty="0" smtClean="0"/>
              <a:t> </a:t>
            </a:r>
            <a:r>
              <a:rPr lang="en-US" sz="2800" dirty="0" err="1" smtClean="0"/>
              <a:t>dua</a:t>
            </a:r>
            <a:r>
              <a:rPr lang="en-US" sz="2800" dirty="0" smtClean="0"/>
              <a:t> </a:t>
            </a:r>
            <a:r>
              <a:rPr lang="en-US" sz="2800" dirty="0" err="1" smtClean="0"/>
              <a:t>sampel</a:t>
            </a:r>
            <a:r>
              <a:rPr lang="en-US" sz="2800" dirty="0" smtClean="0"/>
              <a:t> </a:t>
            </a:r>
            <a:r>
              <a:rPr lang="en-US" sz="2800" dirty="0" err="1" smtClean="0"/>
              <a:t>independen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kriteria</a:t>
            </a:r>
            <a:r>
              <a:rPr lang="en-US" sz="2800" dirty="0" smtClean="0"/>
              <a:t> normal </a:t>
            </a:r>
            <a:r>
              <a:rPr lang="en-US" sz="2800" dirty="0" err="1" smtClean="0"/>
              <a:t>namun</a:t>
            </a:r>
            <a:r>
              <a:rPr lang="en-US" sz="2800" dirty="0" smtClean="0"/>
              <a:t>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homogen</a:t>
            </a:r>
            <a:endParaRPr lang="en-US" sz="2800" dirty="0"/>
          </a:p>
        </p:txBody>
      </p:sp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452" y="-13252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2724" y="1120462"/>
                <a:ext cx="10702350" cy="3683357"/>
              </a:xfrm>
            </p:spPr>
            <p:txBody>
              <a:bodyPr/>
              <a:lstStyle/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1600" dirty="0" smtClean="0">
                    <a:latin typeface="Cambria" pitchFamily="18" charset="0"/>
                    <a:ea typeface="Cambria" pitchFamily="18" charset="0"/>
                  </a:rPr>
                  <a:t>Sugiyono</a:t>
                </a:r>
                <a:endParaRPr lang="en-US" sz="1600" dirty="0">
                  <a:latin typeface="Cambria" pitchFamily="18" charset="0"/>
                  <a:ea typeface="Cambria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Bila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id-ID" sz="1800" dirty="0">
                    <a:latin typeface="Cambria" pitchFamily="18" charset="0"/>
                    <a:ea typeface="Cambria" pitchFamily="18" charset="0"/>
                  </a:rPr>
                  <a:t>dan varians tidak homogen</a:t>
                </a:r>
                <a:r>
                  <a:rPr lang="en-US" sz="1800" dirty="0">
                    <a:latin typeface="Cambria" pitchFamily="18" charset="0"/>
                    <a:ea typeface="Cambria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sz="1800" i="1">
                                    <a:latin typeface="Cambria Math"/>
                                    <a:ea typeface="Cambria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  <a:ea typeface="Cambria" panose="02040503050406030204" pitchFamily="18" charset="0"/>
                                  </a:rPr>
                                  <m:t>1</m:t>
                                </m:r>
                              </m:sub>
                              <m:sup/>
                            </m:sSubSup>
                          </m:e>
                          <m:sup>
                            <m: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dirty="0">
                            <a:latin typeface="Cambria Math"/>
                            <a:ea typeface="Cambria" panose="02040503050406030204" pitchFamily="18" charset="0"/>
                          </a:rPr>
                          <m:t>≠</m:t>
                        </m:r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sz="1800" i="1">
                                    <a:latin typeface="Cambria Math"/>
                                    <a:ea typeface="Cambria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  <m:sup/>
                            </m:sSubSup>
                          </m:e>
                          <m:sup>
                            <m:r>
                              <a:rPr lang="en-US" sz="1800" i="1">
                                <a:latin typeface="Cambria Math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800">
                        <a:latin typeface="Cambria Math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ini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digunkan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rumus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separated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varians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Cara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mencari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dijadikan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pembanding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h𝑖𝑡𝑢𝑛𝑔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yaitu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dihitung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selisih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bilangan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terbesar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dikurang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bilangan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𝑑𝑘</m:t>
                    </m:r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−1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𝑑𝑘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−1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hasilnya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dibagi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dua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kemudian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ditambah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𝑡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Contoh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1800" b="0" i="1" smtClean="0">
                        <a:latin typeface="Cambria Math"/>
                        <a:ea typeface="Cambria Math"/>
                      </a:rPr>
                      <m:t>=10%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dua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pihak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=25;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berarti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𝑑𝑘</m:t>
                    </m:r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=24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=2,797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 dan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13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;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berarti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𝑑𝑘</m:t>
                    </m:r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=12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3,055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adi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digunakan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adalah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3,055−2,797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=0,129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selanjutnya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ini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ditambah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𝑡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terkecil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Jadi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harga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  <m:t>𝑡𝑎𝑏𝑒𝑙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/>
                        <a:ea typeface="Cambria" panose="02040503050406030204" pitchFamily="18" charset="0"/>
                      </a:rPr>
                      <m:t>0,129+2,797=2,926</m:t>
                    </m:r>
                  </m:oMath>
                </a14:m>
                <a:endParaRPr lang="en-US" sz="18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buNone/>
                </a:pPr>
                <a:endParaRPr lang="en-US" sz="18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2724" y="1120462"/>
                <a:ext cx="10702350" cy="3683357"/>
              </a:xfrm>
              <a:blipFill rotWithShape="1">
                <a:blip r:embed="rId6"/>
                <a:stretch>
                  <a:fillRect l="-1368" r="-1368" b="-1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Diagram 10"/>
              <p:cNvGraphicFramePr/>
              <p:nvPr>
                <p:extLst>
                  <p:ext uri="{D42A27DB-BD31-4B8C-83A1-F6EECF244321}">
                    <p14:modId xmlns:p14="http://schemas.microsoft.com/office/powerpoint/2010/main" val="587161145"/>
                  </p:ext>
                </p:extLst>
              </p:nvPr>
            </p:nvGraphicFramePr>
            <p:xfrm>
              <a:off x="4005329" y="4918179"/>
              <a:ext cx="6774288" cy="193982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Choice>
        <mc:Fallback xmlns="">
          <p:graphicFrame>
            <p:nvGraphicFramePr>
              <p:cNvPr id="11" name="Diagram 10"/>
              <p:cNvGraphicFramePr/>
              <p:nvPr>
                <p:extLst>
                  <p:ext uri="{D42A27DB-BD31-4B8C-83A1-F6EECF244321}">
                    <p14:modId xmlns:p14="http://schemas.microsoft.com/office/powerpoint/2010/main" val="587161145"/>
                  </p:ext>
                </p:extLst>
              </p:nvPr>
            </p:nvGraphicFramePr>
            <p:xfrm>
              <a:off x="4005329" y="4918179"/>
              <a:ext cx="6774288" cy="193982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</mc:Fallback>
      </mc:AlternateContent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6022" y="5828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5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1026" name="Picture 2" descr="C:\Users\User\Downloads\WhatsApp Image 2020-06-11 at 09.59.0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0" b="12947"/>
          <a:stretch/>
        </p:blipFill>
        <p:spPr bwMode="auto">
          <a:xfrm rot="16200000">
            <a:off x="2306074" y="1173541"/>
            <a:ext cx="7631135" cy="52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19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66" y="154545"/>
            <a:ext cx="6958288" cy="677541"/>
          </a:xfrm>
        </p:spPr>
        <p:txBody>
          <a:bodyPr/>
          <a:lstStyle/>
          <a:p>
            <a:r>
              <a:rPr lang="en-US" dirty="0"/>
              <a:t>LANGKAH-LANGKAH UJI HIPOTESIS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0323" y="700313"/>
                <a:ext cx="10704297" cy="6421704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Pada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pembahasan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berikutnya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kita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membicarakan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terkait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beberapa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uji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sering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digunakan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statistikawan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ataupun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peneliti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Langkah-langkah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pengujian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alternatifnya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dapat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diringkas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sebagai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berikut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Tuliskan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nol-nya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bahwa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: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Pilih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alternative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tandingan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dinotasikan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atau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sesuai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salah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satu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atau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taraf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nyata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taraf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keberartian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berukuran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=0,05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𝑎𝑡𝑎𝑢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=0,01)</m:t>
                    </m:r>
                  </m:oMath>
                </a14:m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Pilih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uji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statistik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sesuai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jika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datanya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berdistribusi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normal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namun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tidak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homogen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gunakan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t’)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kemudian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wilayah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kritiknya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daerah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kritisinya</a:t>
                </a: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Hitung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statistik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berdasarkan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contohnya</a:t>
                </a: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Keputusan: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tolak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bila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uji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statistik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tersebut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jatuh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dalam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wilayah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kritiknya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sedangkan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bila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nilai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itu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jatuh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luar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wilayah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kritiknya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terima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dapat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dilihat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pada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slide yang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menyajikan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rumusnya</a:t>
                </a: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323" y="700313"/>
                <a:ext cx="10704297" cy="6421704"/>
              </a:xfrm>
              <a:blipFill rotWithShape="1">
                <a:blip r:embed="rId5"/>
                <a:stretch>
                  <a:fillRect l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75697" y="-831929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3949" y="1874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6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03" y="187143"/>
            <a:ext cx="6958288" cy="812370"/>
          </a:xfrm>
        </p:spPr>
        <p:txBody>
          <a:bodyPr/>
          <a:lstStyle/>
          <a:p>
            <a:r>
              <a:rPr lang="en-US" dirty="0" err="1" smtClean="0"/>
              <a:t>Contoh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552A9C73-06ED-419B-81B5-491CBFC223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8959" y="777586"/>
                <a:ext cx="10189141" cy="5829276"/>
              </a:xfrm>
            </p:spPr>
            <p:txBody>
              <a:bodyPr/>
              <a:lstStyle/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Dilakukan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penelitian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mengetahui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kecepatan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memasuki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dunia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kerja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antara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lulusan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SMU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SMK.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Berdasarkan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22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responden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lulusan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SMU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18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responden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lulusan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SMK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diperoleh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data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bahwa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lama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menunggu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mendapatkan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pekerjaan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lulusan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SMU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rata-rata 3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tahun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simpangan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baku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1,51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rata-rata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menunggu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lulusan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SMK 2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tahun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dengan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simpangan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baku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0,81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Jika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kita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asumsikan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bahwa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kedua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data normal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namun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tidak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homogen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Tentukan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apakah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terdapat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perbedaan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lama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menunggu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mendapatkan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pekerjaan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antara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lulusan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SMU </a:t>
                </a:r>
                <a:r>
                  <a:rPr lang="en-US" sz="1800" i="1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? 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taraf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keberartian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5%)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Jawaban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Tuliskan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nol-nya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0" smtClean="0">
                        <a:latin typeface="Cambria Math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en-US" sz="1800" b="1" i="1" smtClean="0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 smtClean="0">
                            <a:latin typeface="Cambria Math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 smtClean="0">
                            <a:latin typeface="Cambria Math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1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Pilih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alternative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atau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hipotesis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tandingan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dinotasikan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atau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yang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sesuai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dari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salah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satu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atau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 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karena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kita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diminta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menentukan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apakah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terdapat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perbedaan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lama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menunggu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untuk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mendapatkan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pekerjaan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antara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lulusan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SMU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SMK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maka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kita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notasikan</a:t>
                </a:r>
                <a:r>
                  <a:rPr lang="en-US" sz="1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:</m:t>
                    </m:r>
                    <m:r>
                      <a:rPr lang="en-US" sz="1800" b="1" i="1" smtClean="0">
                        <a:latin typeface="Cambria Math"/>
                        <a:ea typeface="Cambria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 </m:t>
                    </m:r>
                    <m:sSub>
                      <m:sSubPr>
                        <m:ctrlPr>
                          <a:rPr lang="en-US" sz="1800" b="1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1800" b="1" i="1">
                            <a:latin typeface="Cambria Math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1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52A9C73-06ED-419B-81B5-491CBFC223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8959" y="777586"/>
                <a:ext cx="10189141" cy="5829276"/>
              </a:xfrm>
              <a:blipFill rotWithShape="1">
                <a:blip r:embed="rId7"/>
                <a:stretch>
                  <a:fillRect l="-1376" r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Placeholder 6" descr="skycrapers">
            <a:extLst>
              <a:ext uri="{FF2B5EF4-FFF2-40B4-BE49-F238E27FC236}">
                <a16:creationId xmlns=""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69635" y="-502650"/>
            <a:ext cx="1815548" cy="1663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8405" y="298253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8405" y="3896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A9B47F-3DD8-4645-81DC-B88780643C07}">
  <ds:schemaRefs>
    <ds:schemaRef ds:uri="http://purl.org/dc/terms/"/>
    <ds:schemaRef ds:uri="http://schemas.microsoft.com/office/2006/documentManagement/types"/>
    <ds:schemaRef ds:uri="16c05727-aa75-4e4a-9b5f-8a80a1165891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2436</Words>
  <Application>Microsoft Office PowerPoint</Application>
  <PresentationFormat>Custom</PresentationFormat>
  <Paragraphs>98</Paragraphs>
  <Slides>16</Slides>
  <Notes>13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Uji hipotesis untuk data yang normal namun tidak homogen</vt:lpstr>
      <vt:lpstr>Uji dua sampel independen dengan kriteria SAMPEL berdistribusi normal namun tidak homogen</vt:lpstr>
      <vt:lpstr>Uji hipotesis pada dua sampel independen dengan kriteria normal namun tidak homogen</vt:lpstr>
      <vt:lpstr>Uji hipotesis pada dua sampel independen dengan kriteria normal namun tidak homogen</vt:lpstr>
      <vt:lpstr>PowerPoint Presentation</vt:lpstr>
      <vt:lpstr>Uji hipotesis pada dua sampel independen dengan kriteria normal namun tidak homogen</vt:lpstr>
      <vt:lpstr>PowerPoint Presentation</vt:lpstr>
      <vt:lpstr>LANGKAH-LANGKAH UJI HIPOTESIS</vt:lpstr>
      <vt:lpstr>Contoh</vt:lpstr>
      <vt:lpstr>LANGKAH-LANGKAH UJI HIPOTESIS</vt:lpstr>
      <vt:lpstr>LANGKAH-LANGKAH UJI HIPOTESIS</vt:lpstr>
      <vt:lpstr>Uji MENYANGKUT DUA RATAAN dengan kriteria SAMPEL DARI DUA POPULASI normal namun tidak homogen</vt:lpstr>
      <vt:lpstr>PowerPoint Presentation</vt:lpstr>
      <vt:lpstr>Contoh</vt:lpstr>
      <vt:lpstr>LANGKAH-LANGKAH UJI HIPOTESIS</vt:lpstr>
      <vt:lpstr>LANGKAH-LANGKAH UJI HIPOTESIS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2020-05-05T13:43:08Z</dcterms:created>
  <dcterms:modified xsi:type="dcterms:W3CDTF">2020-06-11T09:07:20Z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