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5"/>
  </p:notesMasterIdLst>
  <p:sldIdLst>
    <p:sldId id="298" r:id="rId5"/>
    <p:sldId id="300" r:id="rId6"/>
    <p:sldId id="304" r:id="rId7"/>
    <p:sldId id="301" r:id="rId8"/>
    <p:sldId id="302" r:id="rId9"/>
    <p:sldId id="305" r:id="rId10"/>
    <p:sldId id="303" r:id="rId11"/>
    <p:sldId id="306" r:id="rId12"/>
    <p:sldId id="319" r:id="rId13"/>
    <p:sldId id="307" r:id="rId14"/>
    <p:sldId id="308" r:id="rId15"/>
    <p:sldId id="309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2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F9820B-7692-4A71-BD2E-E034DE33398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ADE1DC-7324-4CB7-B7F6-8205F56E8BD4}">
      <dgm:prSet phldrT="[Text]"/>
      <dgm:spPr/>
      <dgm:t>
        <a:bodyPr/>
        <a:lstStyle/>
        <a:p>
          <a:r>
            <a:rPr lang="en-US" dirty="0"/>
            <a:t>Data </a:t>
          </a:r>
          <a:r>
            <a:rPr lang="en-US" dirty="0" err="1"/>
            <a:t>Berdasarkan</a:t>
          </a:r>
          <a:r>
            <a:rPr lang="en-US" dirty="0"/>
            <a:t> </a:t>
          </a:r>
          <a:r>
            <a:rPr lang="en-US" dirty="0" err="1"/>
            <a:t>Sumbernya</a:t>
          </a:r>
          <a:endParaRPr lang="en-US" dirty="0"/>
        </a:p>
      </dgm:t>
    </dgm:pt>
    <dgm:pt modelId="{59681ED5-BAC2-45D8-B7D6-1C56E6A47125}" type="parTrans" cxnId="{0A0CDA2F-68B8-4C73-98A1-BEAB8D74AE23}">
      <dgm:prSet/>
      <dgm:spPr/>
      <dgm:t>
        <a:bodyPr/>
        <a:lstStyle/>
        <a:p>
          <a:endParaRPr lang="en-US"/>
        </a:p>
      </dgm:t>
    </dgm:pt>
    <dgm:pt modelId="{A3F465AD-BBED-4EFD-9278-6EE032B8A73E}" type="sibTrans" cxnId="{0A0CDA2F-68B8-4C73-98A1-BEAB8D74AE23}">
      <dgm:prSet/>
      <dgm:spPr/>
      <dgm:t>
        <a:bodyPr/>
        <a:lstStyle/>
        <a:p>
          <a:endParaRPr lang="en-US"/>
        </a:p>
      </dgm:t>
    </dgm:pt>
    <dgm:pt modelId="{DC6A8023-6BF2-47A8-8D04-0B4BFD50729A}">
      <dgm:prSet phldrT="[Text]"/>
      <dgm:spPr/>
      <dgm:t>
        <a:bodyPr/>
        <a:lstStyle/>
        <a:p>
          <a:r>
            <a:rPr lang="en-US" dirty="0"/>
            <a:t>Data Primer</a:t>
          </a:r>
        </a:p>
      </dgm:t>
    </dgm:pt>
    <dgm:pt modelId="{EECA8524-E2C7-4620-BDDC-C562C536C62A}" type="parTrans" cxnId="{442F5080-EEF0-4EFA-9E9C-F137F660C635}">
      <dgm:prSet/>
      <dgm:spPr/>
      <dgm:t>
        <a:bodyPr/>
        <a:lstStyle/>
        <a:p>
          <a:endParaRPr lang="en-US"/>
        </a:p>
      </dgm:t>
    </dgm:pt>
    <dgm:pt modelId="{68170C63-8AE1-46CD-B7F6-24AC5DAB5720}" type="sibTrans" cxnId="{442F5080-EEF0-4EFA-9E9C-F137F660C635}">
      <dgm:prSet/>
      <dgm:spPr/>
      <dgm:t>
        <a:bodyPr/>
        <a:lstStyle/>
        <a:p>
          <a:endParaRPr lang="en-US"/>
        </a:p>
      </dgm:t>
    </dgm:pt>
    <dgm:pt modelId="{9CDAA4B0-664B-446C-B789-1359424EA4AB}">
      <dgm:prSet phldrT="[Text]"/>
      <dgm:spPr/>
      <dgm:t>
        <a:bodyPr/>
        <a:lstStyle/>
        <a:p>
          <a:r>
            <a:rPr lang="en-US" dirty="0"/>
            <a:t>Data </a:t>
          </a:r>
          <a:r>
            <a:rPr lang="en-US" dirty="0" err="1"/>
            <a:t>Sekunder</a:t>
          </a:r>
          <a:endParaRPr lang="en-US" dirty="0"/>
        </a:p>
      </dgm:t>
    </dgm:pt>
    <dgm:pt modelId="{A9FE4FAF-8E89-487A-A0A8-D963077790A1}" type="parTrans" cxnId="{1188AF45-57AE-4943-BE34-94D9783EFA51}">
      <dgm:prSet/>
      <dgm:spPr/>
      <dgm:t>
        <a:bodyPr/>
        <a:lstStyle/>
        <a:p>
          <a:endParaRPr lang="en-US"/>
        </a:p>
      </dgm:t>
    </dgm:pt>
    <dgm:pt modelId="{6CDC31B3-447F-4217-803F-DD9A74B94912}" type="sibTrans" cxnId="{1188AF45-57AE-4943-BE34-94D9783EFA51}">
      <dgm:prSet/>
      <dgm:spPr/>
      <dgm:t>
        <a:bodyPr/>
        <a:lstStyle/>
        <a:p>
          <a:endParaRPr lang="en-US"/>
        </a:p>
      </dgm:t>
    </dgm:pt>
    <dgm:pt modelId="{9DA9F571-BC92-4A2C-BF0A-2AF9C727A62E}">
      <dgm:prSet phldrT="[Text]"/>
      <dgm:spPr/>
      <dgm:t>
        <a:bodyPr/>
        <a:lstStyle/>
        <a:p>
          <a:r>
            <a:rPr lang="en-US" dirty="0"/>
            <a:t>Data </a:t>
          </a:r>
          <a:r>
            <a:rPr lang="en-US" dirty="0" err="1"/>
            <a:t>Berdasarkan</a:t>
          </a:r>
          <a:r>
            <a:rPr lang="en-US" dirty="0"/>
            <a:t> </a:t>
          </a:r>
          <a:r>
            <a:rPr lang="en-US" dirty="0" err="1"/>
            <a:t>Bentuk</a:t>
          </a:r>
          <a:r>
            <a:rPr lang="en-US" dirty="0"/>
            <a:t> dan </a:t>
          </a:r>
          <a:r>
            <a:rPr lang="en-US" dirty="0" err="1"/>
            <a:t>Sifatnya</a:t>
          </a:r>
          <a:endParaRPr lang="en-US" dirty="0"/>
        </a:p>
      </dgm:t>
    </dgm:pt>
    <dgm:pt modelId="{E4BA12FF-015E-477C-867E-7CA001E52F9D}" type="parTrans" cxnId="{3CE361BB-E17D-476C-8171-9F0662B328E6}">
      <dgm:prSet/>
      <dgm:spPr/>
      <dgm:t>
        <a:bodyPr/>
        <a:lstStyle/>
        <a:p>
          <a:endParaRPr lang="en-US"/>
        </a:p>
      </dgm:t>
    </dgm:pt>
    <dgm:pt modelId="{62BAA808-B2FE-4CD7-9772-7C75072349A0}" type="sibTrans" cxnId="{3CE361BB-E17D-476C-8171-9F0662B328E6}">
      <dgm:prSet/>
      <dgm:spPr/>
      <dgm:t>
        <a:bodyPr/>
        <a:lstStyle/>
        <a:p>
          <a:endParaRPr lang="en-US"/>
        </a:p>
      </dgm:t>
    </dgm:pt>
    <dgm:pt modelId="{F0B2B4E2-0234-4D64-971B-4DC81E068938}">
      <dgm:prSet phldrT="[Text]"/>
      <dgm:spPr/>
      <dgm:t>
        <a:bodyPr/>
        <a:lstStyle/>
        <a:p>
          <a:r>
            <a:rPr lang="en-US" dirty="0"/>
            <a:t>Data </a:t>
          </a:r>
          <a:r>
            <a:rPr lang="en-US" dirty="0" err="1"/>
            <a:t>Kualitatif</a:t>
          </a:r>
          <a:endParaRPr lang="en-US" dirty="0"/>
        </a:p>
      </dgm:t>
    </dgm:pt>
    <dgm:pt modelId="{47FE406A-366E-4E10-8F4A-B2A2CF7F1DBB}" type="parTrans" cxnId="{574E22D6-A206-4F60-A8FF-20EBED5F214A}">
      <dgm:prSet/>
      <dgm:spPr/>
      <dgm:t>
        <a:bodyPr/>
        <a:lstStyle/>
        <a:p>
          <a:endParaRPr lang="en-US"/>
        </a:p>
      </dgm:t>
    </dgm:pt>
    <dgm:pt modelId="{4ADE32FA-7DE0-43E3-8CBB-D0311E78879C}" type="sibTrans" cxnId="{574E22D6-A206-4F60-A8FF-20EBED5F214A}">
      <dgm:prSet/>
      <dgm:spPr/>
      <dgm:t>
        <a:bodyPr/>
        <a:lstStyle/>
        <a:p>
          <a:endParaRPr lang="en-US"/>
        </a:p>
      </dgm:t>
    </dgm:pt>
    <dgm:pt modelId="{0C0BE524-FFCD-45DE-A5D4-B46527F3B455}">
      <dgm:prSet phldrT="[Text]"/>
      <dgm:spPr/>
      <dgm:t>
        <a:bodyPr/>
        <a:lstStyle/>
        <a:p>
          <a:r>
            <a:rPr lang="en-US" dirty="0"/>
            <a:t>Data </a:t>
          </a:r>
          <a:r>
            <a:rPr lang="en-US" dirty="0" err="1"/>
            <a:t>Kuantitatif</a:t>
          </a:r>
          <a:endParaRPr lang="en-US" dirty="0"/>
        </a:p>
      </dgm:t>
    </dgm:pt>
    <dgm:pt modelId="{03B90569-FFE8-4ECC-A4FD-97541F2CD6BE}" type="parTrans" cxnId="{602F409C-10DA-47EE-9785-001740BBB201}">
      <dgm:prSet/>
      <dgm:spPr/>
      <dgm:t>
        <a:bodyPr/>
        <a:lstStyle/>
        <a:p>
          <a:endParaRPr lang="en-US"/>
        </a:p>
      </dgm:t>
    </dgm:pt>
    <dgm:pt modelId="{ECA64BCC-C13A-475D-8FDD-FAF136877C2B}" type="sibTrans" cxnId="{602F409C-10DA-47EE-9785-001740BBB201}">
      <dgm:prSet/>
      <dgm:spPr/>
      <dgm:t>
        <a:bodyPr/>
        <a:lstStyle/>
        <a:p>
          <a:endParaRPr lang="en-US"/>
        </a:p>
      </dgm:t>
    </dgm:pt>
    <dgm:pt modelId="{BD6486E9-B82A-4755-8FF1-AB320A05A59C}" type="pres">
      <dgm:prSet presAssocID="{9DF9820B-7692-4A71-BD2E-E034DE3339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23C3C-478B-4521-B78F-AA062B9AEB08}" type="pres">
      <dgm:prSet presAssocID="{BAADE1DC-7324-4CB7-B7F6-8205F56E8BD4}" presName="root" presStyleCnt="0"/>
      <dgm:spPr/>
    </dgm:pt>
    <dgm:pt modelId="{ED3955CA-0C4A-4240-B11E-D3FCD768C555}" type="pres">
      <dgm:prSet presAssocID="{BAADE1DC-7324-4CB7-B7F6-8205F56E8BD4}" presName="rootComposite" presStyleCnt="0"/>
      <dgm:spPr/>
    </dgm:pt>
    <dgm:pt modelId="{07E28D84-6D8D-4DAE-82B1-DBE0EF1B1CC7}" type="pres">
      <dgm:prSet presAssocID="{BAADE1DC-7324-4CB7-B7F6-8205F56E8BD4}" presName="rootText" presStyleLbl="node1" presStyleIdx="0" presStyleCnt="2" custScaleX="196419"/>
      <dgm:spPr/>
    </dgm:pt>
    <dgm:pt modelId="{80073F8E-367B-4602-9C80-43B7803FCB20}" type="pres">
      <dgm:prSet presAssocID="{BAADE1DC-7324-4CB7-B7F6-8205F56E8BD4}" presName="rootConnector" presStyleLbl="node1" presStyleIdx="0" presStyleCnt="2"/>
      <dgm:spPr/>
    </dgm:pt>
    <dgm:pt modelId="{8DCEB453-8519-4E63-9402-91EE6F0AE388}" type="pres">
      <dgm:prSet presAssocID="{BAADE1DC-7324-4CB7-B7F6-8205F56E8BD4}" presName="childShape" presStyleCnt="0"/>
      <dgm:spPr/>
    </dgm:pt>
    <dgm:pt modelId="{441577BD-9CAA-4D28-AA2C-291BDD08B90E}" type="pres">
      <dgm:prSet presAssocID="{EECA8524-E2C7-4620-BDDC-C562C536C62A}" presName="Name13" presStyleLbl="parChTrans1D2" presStyleIdx="0" presStyleCnt="4"/>
      <dgm:spPr/>
    </dgm:pt>
    <dgm:pt modelId="{3AAC0F71-6814-4B35-BE5F-4F605E80C5EF}" type="pres">
      <dgm:prSet presAssocID="{DC6A8023-6BF2-47A8-8D04-0B4BFD50729A}" presName="childText" presStyleLbl="bgAcc1" presStyleIdx="0" presStyleCnt="4" custScaleX="196419">
        <dgm:presLayoutVars>
          <dgm:bulletEnabled val="1"/>
        </dgm:presLayoutVars>
      </dgm:prSet>
      <dgm:spPr/>
    </dgm:pt>
    <dgm:pt modelId="{EDD7BDD0-B846-422A-B377-0C0F03A5343F}" type="pres">
      <dgm:prSet presAssocID="{A9FE4FAF-8E89-487A-A0A8-D963077790A1}" presName="Name13" presStyleLbl="parChTrans1D2" presStyleIdx="1" presStyleCnt="4"/>
      <dgm:spPr/>
    </dgm:pt>
    <dgm:pt modelId="{6B4B1D0A-430A-49D7-8B35-F5998167D56F}" type="pres">
      <dgm:prSet presAssocID="{9CDAA4B0-664B-446C-B789-1359424EA4AB}" presName="childText" presStyleLbl="bgAcc1" presStyleIdx="1" presStyleCnt="4" custScaleX="196419">
        <dgm:presLayoutVars>
          <dgm:bulletEnabled val="1"/>
        </dgm:presLayoutVars>
      </dgm:prSet>
      <dgm:spPr/>
    </dgm:pt>
    <dgm:pt modelId="{007FCC1B-8FD5-4B20-A45D-F4AA0E9B1F30}" type="pres">
      <dgm:prSet presAssocID="{9DA9F571-BC92-4A2C-BF0A-2AF9C727A62E}" presName="root" presStyleCnt="0"/>
      <dgm:spPr/>
    </dgm:pt>
    <dgm:pt modelId="{33312882-1F29-48EB-A8B6-95E3933C118C}" type="pres">
      <dgm:prSet presAssocID="{9DA9F571-BC92-4A2C-BF0A-2AF9C727A62E}" presName="rootComposite" presStyleCnt="0"/>
      <dgm:spPr/>
    </dgm:pt>
    <dgm:pt modelId="{9BE3B36A-CC33-4B6A-9CE8-42F2F46A21AE}" type="pres">
      <dgm:prSet presAssocID="{9DA9F571-BC92-4A2C-BF0A-2AF9C727A62E}" presName="rootText" presStyleLbl="node1" presStyleIdx="1" presStyleCnt="2" custScaleX="214495"/>
      <dgm:spPr/>
    </dgm:pt>
    <dgm:pt modelId="{1EA48567-D74F-48C3-9F94-D0CA8E86B8CC}" type="pres">
      <dgm:prSet presAssocID="{9DA9F571-BC92-4A2C-BF0A-2AF9C727A62E}" presName="rootConnector" presStyleLbl="node1" presStyleIdx="1" presStyleCnt="2"/>
      <dgm:spPr/>
    </dgm:pt>
    <dgm:pt modelId="{9BAA233B-7EA2-4F6C-9DEB-AAEAFAF4AA38}" type="pres">
      <dgm:prSet presAssocID="{9DA9F571-BC92-4A2C-BF0A-2AF9C727A62E}" presName="childShape" presStyleCnt="0"/>
      <dgm:spPr/>
    </dgm:pt>
    <dgm:pt modelId="{3494E35D-C655-4333-9617-2F22F6B39988}" type="pres">
      <dgm:prSet presAssocID="{47FE406A-366E-4E10-8F4A-B2A2CF7F1DBB}" presName="Name13" presStyleLbl="parChTrans1D2" presStyleIdx="2" presStyleCnt="4"/>
      <dgm:spPr/>
    </dgm:pt>
    <dgm:pt modelId="{5FBB03CB-52D8-44C8-A10D-168EDB79D62E}" type="pres">
      <dgm:prSet presAssocID="{F0B2B4E2-0234-4D64-971B-4DC81E068938}" presName="childText" presStyleLbl="bgAcc1" presStyleIdx="2" presStyleCnt="4" custScaleX="214495">
        <dgm:presLayoutVars>
          <dgm:bulletEnabled val="1"/>
        </dgm:presLayoutVars>
      </dgm:prSet>
      <dgm:spPr/>
    </dgm:pt>
    <dgm:pt modelId="{52D8D7D6-576F-4F5B-A245-1AA87797E62F}" type="pres">
      <dgm:prSet presAssocID="{03B90569-FFE8-4ECC-A4FD-97541F2CD6BE}" presName="Name13" presStyleLbl="parChTrans1D2" presStyleIdx="3" presStyleCnt="4"/>
      <dgm:spPr/>
    </dgm:pt>
    <dgm:pt modelId="{665CB97C-1C43-4ECB-9FBC-B027955C67F6}" type="pres">
      <dgm:prSet presAssocID="{0C0BE524-FFCD-45DE-A5D4-B46527F3B455}" presName="childText" presStyleLbl="bgAcc1" presStyleIdx="3" presStyleCnt="4" custScaleX="214495">
        <dgm:presLayoutVars>
          <dgm:bulletEnabled val="1"/>
        </dgm:presLayoutVars>
      </dgm:prSet>
      <dgm:spPr/>
    </dgm:pt>
  </dgm:ptLst>
  <dgm:cxnLst>
    <dgm:cxn modelId="{2A03060D-ECFB-4D05-9CA9-54306E34D428}" type="presOf" srcId="{EECA8524-E2C7-4620-BDDC-C562C536C62A}" destId="{441577BD-9CAA-4D28-AA2C-291BDD08B90E}" srcOrd="0" destOrd="0" presId="urn:microsoft.com/office/officeart/2005/8/layout/hierarchy3"/>
    <dgm:cxn modelId="{E6120727-AE9D-4198-A29D-3AC732158BAA}" type="presOf" srcId="{9DA9F571-BC92-4A2C-BF0A-2AF9C727A62E}" destId="{1EA48567-D74F-48C3-9F94-D0CA8E86B8CC}" srcOrd="1" destOrd="0" presId="urn:microsoft.com/office/officeart/2005/8/layout/hierarchy3"/>
    <dgm:cxn modelId="{9559092B-10D0-45AA-8E83-264A0C2A0341}" type="presOf" srcId="{9CDAA4B0-664B-446C-B789-1359424EA4AB}" destId="{6B4B1D0A-430A-49D7-8B35-F5998167D56F}" srcOrd="0" destOrd="0" presId="urn:microsoft.com/office/officeart/2005/8/layout/hierarchy3"/>
    <dgm:cxn modelId="{F199882F-D7CE-4B2A-A625-7DCA527F236E}" type="presOf" srcId="{9DF9820B-7692-4A71-BD2E-E034DE333989}" destId="{BD6486E9-B82A-4755-8FF1-AB320A05A59C}" srcOrd="0" destOrd="0" presId="urn:microsoft.com/office/officeart/2005/8/layout/hierarchy3"/>
    <dgm:cxn modelId="{0A0CDA2F-68B8-4C73-98A1-BEAB8D74AE23}" srcId="{9DF9820B-7692-4A71-BD2E-E034DE333989}" destId="{BAADE1DC-7324-4CB7-B7F6-8205F56E8BD4}" srcOrd="0" destOrd="0" parTransId="{59681ED5-BAC2-45D8-B7D6-1C56E6A47125}" sibTransId="{A3F465AD-BBED-4EFD-9278-6EE032B8A73E}"/>
    <dgm:cxn modelId="{1188AF45-57AE-4943-BE34-94D9783EFA51}" srcId="{BAADE1DC-7324-4CB7-B7F6-8205F56E8BD4}" destId="{9CDAA4B0-664B-446C-B789-1359424EA4AB}" srcOrd="1" destOrd="0" parTransId="{A9FE4FAF-8E89-487A-A0A8-D963077790A1}" sibTransId="{6CDC31B3-447F-4217-803F-DD9A74B94912}"/>
    <dgm:cxn modelId="{24FDC348-7DE9-46D2-824A-BA11F8A48ED5}" type="presOf" srcId="{0C0BE524-FFCD-45DE-A5D4-B46527F3B455}" destId="{665CB97C-1C43-4ECB-9FBC-B027955C67F6}" srcOrd="0" destOrd="0" presId="urn:microsoft.com/office/officeart/2005/8/layout/hierarchy3"/>
    <dgm:cxn modelId="{FECB2F7C-16E3-411E-A2FD-D235A11240C9}" type="presOf" srcId="{A9FE4FAF-8E89-487A-A0A8-D963077790A1}" destId="{EDD7BDD0-B846-422A-B377-0C0F03A5343F}" srcOrd="0" destOrd="0" presId="urn:microsoft.com/office/officeart/2005/8/layout/hierarchy3"/>
    <dgm:cxn modelId="{442F5080-EEF0-4EFA-9E9C-F137F660C635}" srcId="{BAADE1DC-7324-4CB7-B7F6-8205F56E8BD4}" destId="{DC6A8023-6BF2-47A8-8D04-0B4BFD50729A}" srcOrd="0" destOrd="0" parTransId="{EECA8524-E2C7-4620-BDDC-C562C536C62A}" sibTransId="{68170C63-8AE1-46CD-B7F6-24AC5DAB5720}"/>
    <dgm:cxn modelId="{1E76388D-2380-4F67-8F88-AE03F4779F11}" type="presOf" srcId="{9DA9F571-BC92-4A2C-BF0A-2AF9C727A62E}" destId="{9BE3B36A-CC33-4B6A-9CE8-42F2F46A21AE}" srcOrd="0" destOrd="0" presId="urn:microsoft.com/office/officeart/2005/8/layout/hierarchy3"/>
    <dgm:cxn modelId="{602F409C-10DA-47EE-9785-001740BBB201}" srcId="{9DA9F571-BC92-4A2C-BF0A-2AF9C727A62E}" destId="{0C0BE524-FFCD-45DE-A5D4-B46527F3B455}" srcOrd="1" destOrd="0" parTransId="{03B90569-FFE8-4ECC-A4FD-97541F2CD6BE}" sibTransId="{ECA64BCC-C13A-475D-8FDD-FAF136877C2B}"/>
    <dgm:cxn modelId="{8CBC1EB0-AFE8-42D0-A000-C1EAA81EB1EF}" type="presOf" srcId="{BAADE1DC-7324-4CB7-B7F6-8205F56E8BD4}" destId="{07E28D84-6D8D-4DAE-82B1-DBE0EF1B1CC7}" srcOrd="0" destOrd="0" presId="urn:microsoft.com/office/officeart/2005/8/layout/hierarchy3"/>
    <dgm:cxn modelId="{3CE361BB-E17D-476C-8171-9F0662B328E6}" srcId="{9DF9820B-7692-4A71-BD2E-E034DE333989}" destId="{9DA9F571-BC92-4A2C-BF0A-2AF9C727A62E}" srcOrd="1" destOrd="0" parTransId="{E4BA12FF-015E-477C-867E-7CA001E52F9D}" sibTransId="{62BAA808-B2FE-4CD7-9772-7C75072349A0}"/>
    <dgm:cxn modelId="{AE6BD3C3-36C7-499A-866D-9A47B321AD16}" type="presOf" srcId="{47FE406A-366E-4E10-8F4A-B2A2CF7F1DBB}" destId="{3494E35D-C655-4333-9617-2F22F6B39988}" srcOrd="0" destOrd="0" presId="urn:microsoft.com/office/officeart/2005/8/layout/hierarchy3"/>
    <dgm:cxn modelId="{8D2051CA-1398-402B-B551-7813AD0966F8}" type="presOf" srcId="{03B90569-FFE8-4ECC-A4FD-97541F2CD6BE}" destId="{52D8D7D6-576F-4F5B-A245-1AA87797E62F}" srcOrd="0" destOrd="0" presId="urn:microsoft.com/office/officeart/2005/8/layout/hierarchy3"/>
    <dgm:cxn modelId="{9A5354D0-CF72-4152-8163-F776077BFA7A}" type="presOf" srcId="{DC6A8023-6BF2-47A8-8D04-0B4BFD50729A}" destId="{3AAC0F71-6814-4B35-BE5F-4F605E80C5EF}" srcOrd="0" destOrd="0" presId="urn:microsoft.com/office/officeart/2005/8/layout/hierarchy3"/>
    <dgm:cxn modelId="{574E22D6-A206-4F60-A8FF-20EBED5F214A}" srcId="{9DA9F571-BC92-4A2C-BF0A-2AF9C727A62E}" destId="{F0B2B4E2-0234-4D64-971B-4DC81E068938}" srcOrd="0" destOrd="0" parTransId="{47FE406A-366E-4E10-8F4A-B2A2CF7F1DBB}" sibTransId="{4ADE32FA-7DE0-43E3-8CBB-D0311E78879C}"/>
    <dgm:cxn modelId="{AE0EBDDA-6CB9-4FEF-94F1-F562D7E352E1}" type="presOf" srcId="{BAADE1DC-7324-4CB7-B7F6-8205F56E8BD4}" destId="{80073F8E-367B-4602-9C80-43B7803FCB20}" srcOrd="1" destOrd="0" presId="urn:microsoft.com/office/officeart/2005/8/layout/hierarchy3"/>
    <dgm:cxn modelId="{435E87DE-B18E-44C6-9AE6-F3C496D11908}" type="presOf" srcId="{F0B2B4E2-0234-4D64-971B-4DC81E068938}" destId="{5FBB03CB-52D8-44C8-A10D-168EDB79D62E}" srcOrd="0" destOrd="0" presId="urn:microsoft.com/office/officeart/2005/8/layout/hierarchy3"/>
    <dgm:cxn modelId="{390DC4B5-F827-473F-B0C0-D4E2D797DA8F}" type="presParOf" srcId="{BD6486E9-B82A-4755-8FF1-AB320A05A59C}" destId="{72D23C3C-478B-4521-B78F-AA062B9AEB08}" srcOrd="0" destOrd="0" presId="urn:microsoft.com/office/officeart/2005/8/layout/hierarchy3"/>
    <dgm:cxn modelId="{EB0F8302-DDDB-4251-A633-F29113079B9D}" type="presParOf" srcId="{72D23C3C-478B-4521-B78F-AA062B9AEB08}" destId="{ED3955CA-0C4A-4240-B11E-D3FCD768C555}" srcOrd="0" destOrd="0" presId="urn:microsoft.com/office/officeart/2005/8/layout/hierarchy3"/>
    <dgm:cxn modelId="{E9B53D0D-DEFD-4C80-9584-B1430916AAA0}" type="presParOf" srcId="{ED3955CA-0C4A-4240-B11E-D3FCD768C555}" destId="{07E28D84-6D8D-4DAE-82B1-DBE0EF1B1CC7}" srcOrd="0" destOrd="0" presId="urn:microsoft.com/office/officeart/2005/8/layout/hierarchy3"/>
    <dgm:cxn modelId="{A8AEF122-6BCC-4395-9D81-F38CE36494D0}" type="presParOf" srcId="{ED3955CA-0C4A-4240-B11E-D3FCD768C555}" destId="{80073F8E-367B-4602-9C80-43B7803FCB20}" srcOrd="1" destOrd="0" presId="urn:microsoft.com/office/officeart/2005/8/layout/hierarchy3"/>
    <dgm:cxn modelId="{9CFAF7D7-9852-4084-8B4D-BDB706CC5EF8}" type="presParOf" srcId="{72D23C3C-478B-4521-B78F-AA062B9AEB08}" destId="{8DCEB453-8519-4E63-9402-91EE6F0AE388}" srcOrd="1" destOrd="0" presId="urn:microsoft.com/office/officeart/2005/8/layout/hierarchy3"/>
    <dgm:cxn modelId="{104CE5D4-6F26-45F0-90F1-12649D48B694}" type="presParOf" srcId="{8DCEB453-8519-4E63-9402-91EE6F0AE388}" destId="{441577BD-9CAA-4D28-AA2C-291BDD08B90E}" srcOrd="0" destOrd="0" presId="urn:microsoft.com/office/officeart/2005/8/layout/hierarchy3"/>
    <dgm:cxn modelId="{D0A7CBF6-D332-4BA8-8888-56FA6DF5BD8E}" type="presParOf" srcId="{8DCEB453-8519-4E63-9402-91EE6F0AE388}" destId="{3AAC0F71-6814-4B35-BE5F-4F605E80C5EF}" srcOrd="1" destOrd="0" presId="urn:microsoft.com/office/officeart/2005/8/layout/hierarchy3"/>
    <dgm:cxn modelId="{FE5F00DE-EA67-4B23-A35E-68653F470D1D}" type="presParOf" srcId="{8DCEB453-8519-4E63-9402-91EE6F0AE388}" destId="{EDD7BDD0-B846-422A-B377-0C0F03A5343F}" srcOrd="2" destOrd="0" presId="urn:microsoft.com/office/officeart/2005/8/layout/hierarchy3"/>
    <dgm:cxn modelId="{255AF907-6965-4029-BC3A-DFE7282FBB0C}" type="presParOf" srcId="{8DCEB453-8519-4E63-9402-91EE6F0AE388}" destId="{6B4B1D0A-430A-49D7-8B35-F5998167D56F}" srcOrd="3" destOrd="0" presId="urn:microsoft.com/office/officeart/2005/8/layout/hierarchy3"/>
    <dgm:cxn modelId="{C8B3414E-ABA7-41CF-858C-7B4D88143347}" type="presParOf" srcId="{BD6486E9-B82A-4755-8FF1-AB320A05A59C}" destId="{007FCC1B-8FD5-4B20-A45D-F4AA0E9B1F30}" srcOrd="1" destOrd="0" presId="urn:microsoft.com/office/officeart/2005/8/layout/hierarchy3"/>
    <dgm:cxn modelId="{5E64A365-15F7-49C4-82C8-6C0153D93CBF}" type="presParOf" srcId="{007FCC1B-8FD5-4B20-A45D-F4AA0E9B1F30}" destId="{33312882-1F29-48EB-A8B6-95E3933C118C}" srcOrd="0" destOrd="0" presId="urn:microsoft.com/office/officeart/2005/8/layout/hierarchy3"/>
    <dgm:cxn modelId="{24562156-C5C6-4682-A1AD-B2186DCCE8A8}" type="presParOf" srcId="{33312882-1F29-48EB-A8B6-95E3933C118C}" destId="{9BE3B36A-CC33-4B6A-9CE8-42F2F46A21AE}" srcOrd="0" destOrd="0" presId="urn:microsoft.com/office/officeart/2005/8/layout/hierarchy3"/>
    <dgm:cxn modelId="{095BC74C-AF7D-4D48-BA3E-9DE1EE57874D}" type="presParOf" srcId="{33312882-1F29-48EB-A8B6-95E3933C118C}" destId="{1EA48567-D74F-48C3-9F94-D0CA8E86B8CC}" srcOrd="1" destOrd="0" presId="urn:microsoft.com/office/officeart/2005/8/layout/hierarchy3"/>
    <dgm:cxn modelId="{5B7151F5-FE32-41D8-BC14-B9F2B820C277}" type="presParOf" srcId="{007FCC1B-8FD5-4B20-A45D-F4AA0E9B1F30}" destId="{9BAA233B-7EA2-4F6C-9DEB-AAEAFAF4AA38}" srcOrd="1" destOrd="0" presId="urn:microsoft.com/office/officeart/2005/8/layout/hierarchy3"/>
    <dgm:cxn modelId="{F23B4A7F-E04B-4B2A-BCAE-3740530A460C}" type="presParOf" srcId="{9BAA233B-7EA2-4F6C-9DEB-AAEAFAF4AA38}" destId="{3494E35D-C655-4333-9617-2F22F6B39988}" srcOrd="0" destOrd="0" presId="urn:microsoft.com/office/officeart/2005/8/layout/hierarchy3"/>
    <dgm:cxn modelId="{6CCE771E-1656-497D-8A78-FAA717680A21}" type="presParOf" srcId="{9BAA233B-7EA2-4F6C-9DEB-AAEAFAF4AA38}" destId="{5FBB03CB-52D8-44C8-A10D-168EDB79D62E}" srcOrd="1" destOrd="0" presId="urn:microsoft.com/office/officeart/2005/8/layout/hierarchy3"/>
    <dgm:cxn modelId="{6B7EF5A4-DF1E-4F50-B38B-7BB95A0480C2}" type="presParOf" srcId="{9BAA233B-7EA2-4F6C-9DEB-AAEAFAF4AA38}" destId="{52D8D7D6-576F-4F5B-A245-1AA87797E62F}" srcOrd="2" destOrd="0" presId="urn:microsoft.com/office/officeart/2005/8/layout/hierarchy3"/>
    <dgm:cxn modelId="{91EB8F12-0579-48D4-A4F4-18D0552B00A7}" type="presParOf" srcId="{9BAA233B-7EA2-4F6C-9DEB-AAEAFAF4AA38}" destId="{665CB97C-1C43-4ECB-9FBC-B027955C67F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F9820B-7692-4A71-BD2E-E034DE33398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6A8023-6BF2-47A8-8D04-0B4BFD50729A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dirty="0"/>
            <a:t>Data Primer </a:t>
          </a:r>
          <a:r>
            <a:rPr lang="en-US" sz="1800" dirty="0" err="1"/>
            <a:t>adalah</a:t>
          </a:r>
          <a:r>
            <a:rPr lang="en-US" sz="1800" dirty="0"/>
            <a:t> data yang </a:t>
          </a:r>
          <a:r>
            <a:rPr lang="en-US" sz="1800" dirty="0" err="1"/>
            <a:t>diperoleh</a:t>
          </a:r>
          <a:r>
            <a:rPr lang="en-US" sz="1800" dirty="0"/>
            <a:t> </a:t>
          </a:r>
          <a:r>
            <a:rPr lang="en-US" sz="1800" dirty="0" err="1"/>
            <a:t>atau</a:t>
          </a:r>
          <a:r>
            <a:rPr lang="en-US" sz="1800" dirty="0"/>
            <a:t> </a:t>
          </a:r>
          <a:r>
            <a:rPr lang="en-US" sz="1800" dirty="0" err="1"/>
            <a:t>dikumpulkan</a:t>
          </a:r>
          <a:r>
            <a:rPr lang="en-US" sz="1800" dirty="0"/>
            <a:t> oleh </a:t>
          </a:r>
          <a:r>
            <a:rPr lang="en-US" sz="1800" dirty="0" err="1"/>
            <a:t>peneliti</a:t>
          </a:r>
          <a:r>
            <a:rPr lang="en-US" sz="1800" dirty="0"/>
            <a:t> </a:t>
          </a:r>
          <a:r>
            <a:rPr lang="en-US" sz="1800" dirty="0" err="1"/>
            <a:t>secara</a:t>
          </a:r>
          <a:r>
            <a:rPr lang="en-US" sz="1800" dirty="0"/>
            <a:t> </a:t>
          </a:r>
          <a:r>
            <a:rPr lang="en-US" sz="1800" dirty="0" err="1"/>
            <a:t>langsung</a:t>
          </a:r>
          <a:r>
            <a:rPr lang="en-US" sz="1800" dirty="0"/>
            <a:t> </a:t>
          </a:r>
          <a:r>
            <a:rPr lang="en-US" sz="1800" dirty="0" err="1"/>
            <a:t>dari</a:t>
          </a:r>
          <a:r>
            <a:rPr lang="en-US" sz="1800" dirty="0"/>
            <a:t> </a:t>
          </a:r>
          <a:r>
            <a:rPr lang="en-US" sz="1800" dirty="0" err="1"/>
            <a:t>sumber</a:t>
          </a:r>
          <a:r>
            <a:rPr lang="en-US" sz="1800" dirty="0"/>
            <a:t> data </a:t>
          </a:r>
          <a:r>
            <a:rPr lang="en-US" sz="1800" dirty="0" err="1"/>
            <a:t>utama</a:t>
          </a:r>
          <a:r>
            <a:rPr lang="en-US" sz="1800" dirty="0"/>
            <a:t>. Data primer </a:t>
          </a:r>
          <a:r>
            <a:rPr lang="en-US" sz="1800" dirty="0" err="1"/>
            <a:t>disebut</a:t>
          </a:r>
          <a:r>
            <a:rPr lang="en-US" sz="1800" dirty="0"/>
            <a:t> juga </a:t>
          </a:r>
          <a:r>
            <a:rPr lang="en-US" sz="1800" dirty="0" err="1"/>
            <a:t>sebagai</a:t>
          </a:r>
          <a:r>
            <a:rPr lang="en-US" sz="1800" dirty="0"/>
            <a:t> data </a:t>
          </a:r>
          <a:r>
            <a:rPr lang="en-US" sz="1800" dirty="0" err="1"/>
            <a:t>asli</a:t>
          </a:r>
          <a:r>
            <a:rPr lang="en-US" sz="1800" dirty="0"/>
            <a:t> </a:t>
          </a:r>
          <a:r>
            <a:rPr lang="en-US" sz="1800" dirty="0" err="1"/>
            <a:t>atau</a:t>
          </a:r>
          <a:r>
            <a:rPr lang="en-US" sz="1800" dirty="0"/>
            <a:t> data </a:t>
          </a:r>
          <a:r>
            <a:rPr lang="en-US" sz="1800" dirty="0" err="1"/>
            <a:t>baru</a:t>
          </a:r>
          <a:r>
            <a:rPr lang="en-US" sz="1800" dirty="0"/>
            <a:t> yang </a:t>
          </a:r>
          <a:r>
            <a:rPr lang="en-US" sz="1800" dirty="0" err="1"/>
            <a:t>memiliki</a:t>
          </a:r>
          <a:r>
            <a:rPr lang="en-US" sz="1800" dirty="0"/>
            <a:t> </a:t>
          </a:r>
          <a:r>
            <a:rPr lang="en-US" sz="1800" dirty="0" err="1"/>
            <a:t>sifat</a:t>
          </a:r>
          <a:r>
            <a:rPr lang="en-US" sz="1800" dirty="0"/>
            <a:t> up to date. </a:t>
          </a:r>
          <a:r>
            <a:rPr lang="en-US" sz="1800" dirty="0" err="1"/>
            <a:t>Untuk</a:t>
          </a:r>
          <a:r>
            <a:rPr lang="en-US" sz="1800" dirty="0"/>
            <a:t> </a:t>
          </a:r>
          <a:r>
            <a:rPr lang="en-US" sz="1800" dirty="0" err="1"/>
            <a:t>mendapatkan</a:t>
          </a:r>
          <a:r>
            <a:rPr lang="en-US" sz="1800" dirty="0"/>
            <a:t> data primer, </a:t>
          </a:r>
          <a:r>
            <a:rPr lang="en-US" sz="1800" dirty="0" err="1"/>
            <a:t>peneliti</a:t>
          </a:r>
          <a:r>
            <a:rPr lang="en-US" sz="1800" dirty="0"/>
            <a:t> </a:t>
          </a:r>
          <a:r>
            <a:rPr lang="en-US" sz="1800" dirty="0" err="1"/>
            <a:t>harus</a:t>
          </a:r>
          <a:r>
            <a:rPr lang="en-US" sz="1800" dirty="0"/>
            <a:t> </a:t>
          </a:r>
          <a:r>
            <a:rPr lang="en-US" sz="1800" dirty="0" err="1"/>
            <a:t>mengumpulkannya</a:t>
          </a:r>
          <a:r>
            <a:rPr lang="en-US" sz="1800" dirty="0"/>
            <a:t> </a:t>
          </a:r>
          <a:r>
            <a:rPr lang="en-US" sz="1800" dirty="0" err="1"/>
            <a:t>secara</a:t>
          </a:r>
          <a:r>
            <a:rPr lang="en-US" sz="1800" dirty="0"/>
            <a:t> </a:t>
          </a:r>
          <a:r>
            <a:rPr lang="en-US" sz="1800" dirty="0" err="1"/>
            <a:t>langsung</a:t>
          </a:r>
          <a:r>
            <a:rPr lang="en-US" sz="1800" dirty="0"/>
            <a:t>, Teknik yang </a:t>
          </a:r>
          <a:r>
            <a:rPr lang="en-US" sz="1800" dirty="0" err="1"/>
            <a:t>dapat</a:t>
          </a:r>
          <a:r>
            <a:rPr lang="en-US" sz="1800" dirty="0"/>
            <a:t> </a:t>
          </a:r>
          <a:r>
            <a:rPr lang="en-US" sz="1800" dirty="0" err="1"/>
            <a:t>digunakan</a:t>
          </a:r>
          <a:r>
            <a:rPr lang="en-US" sz="1800" dirty="0"/>
            <a:t> </a:t>
          </a:r>
          <a:r>
            <a:rPr lang="en-US" sz="1800" dirty="0" err="1"/>
            <a:t>peneliti</a:t>
          </a:r>
          <a:r>
            <a:rPr lang="en-US" sz="1800" dirty="0"/>
            <a:t> </a:t>
          </a:r>
          <a:r>
            <a:rPr lang="en-US" sz="1800" dirty="0" err="1"/>
            <a:t>untuk</a:t>
          </a:r>
          <a:r>
            <a:rPr lang="en-US" sz="1800" dirty="0"/>
            <a:t> </a:t>
          </a:r>
          <a:r>
            <a:rPr lang="en-US" sz="1800" dirty="0" err="1"/>
            <a:t>mengumpulkan</a:t>
          </a:r>
          <a:r>
            <a:rPr lang="en-US" sz="1800" dirty="0"/>
            <a:t> data primer </a:t>
          </a:r>
          <a:r>
            <a:rPr lang="en-US" sz="1800" dirty="0" err="1"/>
            <a:t>antara</a:t>
          </a:r>
          <a:r>
            <a:rPr lang="en-US" sz="1800" dirty="0"/>
            <a:t> lain </a:t>
          </a:r>
          <a:r>
            <a:rPr lang="en-US" sz="1800" dirty="0" err="1"/>
            <a:t>observasi</a:t>
          </a:r>
          <a:r>
            <a:rPr lang="en-US" sz="1800" dirty="0"/>
            <a:t>, </a:t>
          </a:r>
          <a:r>
            <a:rPr lang="en-US" sz="1800" dirty="0" err="1"/>
            <a:t>wawancara</a:t>
          </a:r>
          <a:r>
            <a:rPr lang="en-US" sz="1800" dirty="0"/>
            <a:t>, dan </a:t>
          </a:r>
          <a:r>
            <a:rPr lang="en-US" sz="1800" dirty="0" err="1"/>
            <a:t>penyebaran</a:t>
          </a:r>
          <a:r>
            <a:rPr lang="en-US" sz="1800" dirty="0"/>
            <a:t> </a:t>
          </a:r>
          <a:r>
            <a:rPr lang="en-US" sz="1800" dirty="0" err="1"/>
            <a:t>kuesioner</a:t>
          </a:r>
          <a:r>
            <a:rPr lang="en-US" sz="1800" dirty="0"/>
            <a:t>.</a:t>
          </a:r>
        </a:p>
      </dgm:t>
    </dgm:pt>
    <dgm:pt modelId="{EECA8524-E2C7-4620-BDDC-C562C536C62A}" type="parTrans" cxnId="{442F5080-EEF0-4EFA-9E9C-F137F660C635}">
      <dgm:prSet/>
      <dgm:spPr/>
      <dgm:t>
        <a:bodyPr/>
        <a:lstStyle/>
        <a:p>
          <a:endParaRPr lang="en-US"/>
        </a:p>
      </dgm:t>
    </dgm:pt>
    <dgm:pt modelId="{68170C63-8AE1-46CD-B7F6-24AC5DAB5720}" type="sibTrans" cxnId="{442F5080-EEF0-4EFA-9E9C-F137F660C635}">
      <dgm:prSet/>
      <dgm:spPr/>
      <dgm:t>
        <a:bodyPr/>
        <a:lstStyle/>
        <a:p>
          <a:endParaRPr lang="en-US"/>
        </a:p>
      </dgm:t>
    </dgm:pt>
    <dgm:pt modelId="{9CDAA4B0-664B-446C-B789-1359424EA4AB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dirty="0"/>
            <a:t>Data </a:t>
          </a:r>
          <a:r>
            <a:rPr lang="en-US" sz="1800" dirty="0" err="1"/>
            <a:t>Sekunder</a:t>
          </a:r>
          <a:r>
            <a:rPr lang="en-US" sz="1800" dirty="0"/>
            <a:t> </a:t>
          </a:r>
          <a:r>
            <a:rPr lang="en-US" sz="1800" dirty="0" err="1"/>
            <a:t>adalah</a:t>
          </a:r>
          <a:r>
            <a:rPr lang="en-US" sz="1800" dirty="0"/>
            <a:t> data yang </a:t>
          </a:r>
          <a:r>
            <a:rPr lang="en-US" sz="1800" dirty="0" err="1"/>
            <a:t>diperoleh</a:t>
          </a:r>
          <a:r>
            <a:rPr lang="en-US" sz="1800" dirty="0"/>
            <a:t> </a:t>
          </a:r>
          <a:r>
            <a:rPr lang="en-US" sz="1800" dirty="0" err="1"/>
            <a:t>atau</a:t>
          </a:r>
          <a:r>
            <a:rPr lang="en-US" sz="1800" dirty="0"/>
            <a:t> </a:t>
          </a:r>
          <a:r>
            <a:rPr lang="en-US" sz="1800" dirty="0" err="1"/>
            <a:t>dikumpulkan</a:t>
          </a:r>
          <a:r>
            <a:rPr lang="en-US" sz="1800" dirty="0"/>
            <a:t> oleh </a:t>
          </a:r>
          <a:r>
            <a:rPr lang="en-US" sz="1800" dirty="0" err="1"/>
            <a:t>peneliti</a:t>
          </a:r>
          <a:r>
            <a:rPr lang="en-US" sz="1800" dirty="0"/>
            <a:t> </a:t>
          </a:r>
          <a:r>
            <a:rPr lang="en-US" sz="1800" dirty="0" err="1"/>
            <a:t>dari</a:t>
          </a:r>
          <a:r>
            <a:rPr lang="en-US" sz="1800" dirty="0"/>
            <a:t> </a:t>
          </a:r>
          <a:r>
            <a:rPr lang="en-US" sz="1800" dirty="0" err="1"/>
            <a:t>berbagai</a:t>
          </a:r>
          <a:r>
            <a:rPr lang="en-US" sz="1800" dirty="0"/>
            <a:t> </a:t>
          </a:r>
          <a:r>
            <a:rPr lang="en-US" sz="1800" dirty="0" err="1"/>
            <a:t>sumber</a:t>
          </a:r>
          <a:r>
            <a:rPr lang="en-US" sz="1800" dirty="0"/>
            <a:t> yang </a:t>
          </a:r>
          <a:r>
            <a:rPr lang="en-US" sz="1800" dirty="0" err="1"/>
            <a:t>telah</a:t>
          </a:r>
          <a:r>
            <a:rPr lang="en-US" sz="1800" dirty="0"/>
            <a:t> </a:t>
          </a:r>
          <a:r>
            <a:rPr lang="en-US" sz="1800" dirty="0" err="1"/>
            <a:t>ada</a:t>
          </a:r>
          <a:r>
            <a:rPr lang="en-US" sz="1800" dirty="0"/>
            <a:t> (</a:t>
          </a:r>
          <a:r>
            <a:rPr lang="en-US" sz="1800" dirty="0" err="1"/>
            <a:t>peneliti</a:t>
          </a:r>
          <a:r>
            <a:rPr lang="en-US" sz="1800" dirty="0"/>
            <a:t> </a:t>
          </a:r>
          <a:r>
            <a:rPr lang="en-US" sz="1800" dirty="0" err="1"/>
            <a:t>sebagai</a:t>
          </a:r>
          <a:r>
            <a:rPr lang="en-US" sz="1800" dirty="0"/>
            <a:t> </a:t>
          </a:r>
          <a:r>
            <a:rPr lang="en-US" sz="1800" dirty="0" err="1"/>
            <a:t>tangan</a:t>
          </a:r>
          <a:r>
            <a:rPr lang="en-US" sz="1800" dirty="0"/>
            <a:t> </a:t>
          </a:r>
          <a:r>
            <a:rPr lang="en-US" sz="1800" dirty="0" err="1"/>
            <a:t>kedua</a:t>
          </a:r>
          <a:r>
            <a:rPr lang="en-US" sz="1800" dirty="0"/>
            <a:t>). Data </a:t>
          </a:r>
          <a:r>
            <a:rPr lang="en-US" sz="1800" dirty="0" err="1"/>
            <a:t>sekunder</a:t>
          </a:r>
          <a:r>
            <a:rPr lang="en-US" sz="1800" dirty="0"/>
            <a:t> </a:t>
          </a:r>
          <a:r>
            <a:rPr lang="en-US" sz="1800" dirty="0" err="1"/>
            <a:t>dapat</a:t>
          </a:r>
          <a:r>
            <a:rPr lang="en-US" sz="1800" dirty="0"/>
            <a:t> </a:t>
          </a:r>
          <a:r>
            <a:rPr lang="en-US" sz="1800" dirty="0" err="1"/>
            <a:t>diperoleh</a:t>
          </a:r>
          <a:r>
            <a:rPr lang="en-US" sz="1800" dirty="0"/>
            <a:t> </a:t>
          </a:r>
          <a:r>
            <a:rPr lang="en-US" sz="1800" dirty="0" err="1"/>
            <a:t>dari</a:t>
          </a:r>
          <a:r>
            <a:rPr lang="en-US" sz="1800" dirty="0"/>
            <a:t> </a:t>
          </a:r>
          <a:r>
            <a:rPr lang="en-US" sz="1800" dirty="0" err="1"/>
            <a:t>berbagai</a:t>
          </a:r>
          <a:r>
            <a:rPr lang="en-US" sz="1800" dirty="0"/>
            <a:t> </a:t>
          </a:r>
          <a:r>
            <a:rPr lang="en-US" sz="1800" dirty="0" err="1"/>
            <a:t>sumber</a:t>
          </a:r>
          <a:r>
            <a:rPr lang="en-US" sz="1800" dirty="0"/>
            <a:t> </a:t>
          </a:r>
          <a:r>
            <a:rPr lang="en-US" sz="1800" dirty="0" err="1"/>
            <a:t>seperti</a:t>
          </a:r>
          <a:r>
            <a:rPr lang="en-US" sz="1800" dirty="0"/>
            <a:t> Biro Pusat </a:t>
          </a:r>
          <a:r>
            <a:rPr lang="en-US" sz="1800" dirty="0" err="1"/>
            <a:t>Statistik</a:t>
          </a:r>
          <a:r>
            <a:rPr lang="en-US" sz="1800" dirty="0"/>
            <a:t> (BPS), </a:t>
          </a:r>
          <a:r>
            <a:rPr lang="en-US" sz="1800" dirty="0" err="1"/>
            <a:t>buku</a:t>
          </a:r>
          <a:r>
            <a:rPr lang="en-US" sz="1800" dirty="0"/>
            <a:t>, </a:t>
          </a:r>
          <a:r>
            <a:rPr lang="en-US" sz="1800" dirty="0" err="1"/>
            <a:t>laporan</a:t>
          </a:r>
          <a:r>
            <a:rPr lang="en-US" sz="1800" dirty="0"/>
            <a:t>, </a:t>
          </a:r>
          <a:r>
            <a:rPr lang="en-US" sz="1800" dirty="0" err="1"/>
            <a:t>jurnal</a:t>
          </a:r>
          <a:r>
            <a:rPr lang="en-US" sz="1800" dirty="0"/>
            <a:t>, dan lain-lain.</a:t>
          </a:r>
        </a:p>
      </dgm:t>
    </dgm:pt>
    <dgm:pt modelId="{A9FE4FAF-8E89-487A-A0A8-D963077790A1}" type="parTrans" cxnId="{1188AF45-57AE-4943-BE34-94D9783EFA51}">
      <dgm:prSet/>
      <dgm:spPr/>
      <dgm:t>
        <a:bodyPr/>
        <a:lstStyle/>
        <a:p>
          <a:endParaRPr lang="en-US"/>
        </a:p>
      </dgm:t>
    </dgm:pt>
    <dgm:pt modelId="{6CDC31B3-447F-4217-803F-DD9A74B94912}" type="sibTrans" cxnId="{1188AF45-57AE-4943-BE34-94D9783EFA51}">
      <dgm:prSet/>
      <dgm:spPr/>
      <dgm:t>
        <a:bodyPr/>
        <a:lstStyle/>
        <a:p>
          <a:endParaRPr lang="en-US"/>
        </a:p>
      </dgm:t>
    </dgm:pt>
    <dgm:pt modelId="{BAADE1DC-7324-4CB7-B7F6-8205F56E8BD4}">
      <dgm:prSet phldrT="[Text]" custT="1"/>
      <dgm:spPr/>
      <dgm:t>
        <a:bodyPr/>
        <a:lstStyle/>
        <a:p>
          <a:r>
            <a:rPr lang="en-US" sz="2400" dirty="0"/>
            <a:t>Data </a:t>
          </a:r>
          <a:r>
            <a:rPr lang="en-US" sz="2400" dirty="0" err="1"/>
            <a:t>Berdasarkan</a:t>
          </a:r>
          <a:r>
            <a:rPr lang="en-US" sz="2400" dirty="0"/>
            <a:t> </a:t>
          </a:r>
          <a:r>
            <a:rPr lang="en-US" sz="2400" dirty="0" err="1"/>
            <a:t>Sumbernya</a:t>
          </a:r>
          <a:endParaRPr lang="en-US" sz="2400" dirty="0"/>
        </a:p>
      </dgm:t>
    </dgm:pt>
    <dgm:pt modelId="{A3F465AD-BBED-4EFD-9278-6EE032B8A73E}" type="sibTrans" cxnId="{0A0CDA2F-68B8-4C73-98A1-BEAB8D74AE23}">
      <dgm:prSet/>
      <dgm:spPr/>
      <dgm:t>
        <a:bodyPr/>
        <a:lstStyle/>
        <a:p>
          <a:endParaRPr lang="en-US"/>
        </a:p>
      </dgm:t>
    </dgm:pt>
    <dgm:pt modelId="{59681ED5-BAC2-45D8-B7D6-1C56E6A47125}" type="parTrans" cxnId="{0A0CDA2F-68B8-4C73-98A1-BEAB8D74AE23}">
      <dgm:prSet/>
      <dgm:spPr/>
      <dgm:t>
        <a:bodyPr/>
        <a:lstStyle/>
        <a:p>
          <a:endParaRPr lang="en-US"/>
        </a:p>
      </dgm:t>
    </dgm:pt>
    <dgm:pt modelId="{BD6486E9-B82A-4755-8FF1-AB320A05A59C}" type="pres">
      <dgm:prSet presAssocID="{9DF9820B-7692-4A71-BD2E-E034DE3339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23C3C-478B-4521-B78F-AA062B9AEB08}" type="pres">
      <dgm:prSet presAssocID="{BAADE1DC-7324-4CB7-B7F6-8205F56E8BD4}" presName="root" presStyleCnt="0"/>
      <dgm:spPr/>
    </dgm:pt>
    <dgm:pt modelId="{ED3955CA-0C4A-4240-B11E-D3FCD768C555}" type="pres">
      <dgm:prSet presAssocID="{BAADE1DC-7324-4CB7-B7F6-8205F56E8BD4}" presName="rootComposite" presStyleCnt="0"/>
      <dgm:spPr/>
    </dgm:pt>
    <dgm:pt modelId="{07E28D84-6D8D-4DAE-82B1-DBE0EF1B1CC7}" type="pres">
      <dgm:prSet presAssocID="{BAADE1DC-7324-4CB7-B7F6-8205F56E8BD4}" presName="rootText" presStyleLbl="node1" presStyleIdx="0" presStyleCnt="1" custScaleX="376797" custScaleY="33526" custLinFactNeighborX="14"/>
      <dgm:spPr/>
    </dgm:pt>
    <dgm:pt modelId="{80073F8E-367B-4602-9C80-43B7803FCB20}" type="pres">
      <dgm:prSet presAssocID="{BAADE1DC-7324-4CB7-B7F6-8205F56E8BD4}" presName="rootConnector" presStyleLbl="node1" presStyleIdx="0" presStyleCnt="1"/>
      <dgm:spPr/>
    </dgm:pt>
    <dgm:pt modelId="{8DCEB453-8519-4E63-9402-91EE6F0AE388}" type="pres">
      <dgm:prSet presAssocID="{BAADE1DC-7324-4CB7-B7F6-8205F56E8BD4}" presName="childShape" presStyleCnt="0"/>
      <dgm:spPr/>
    </dgm:pt>
    <dgm:pt modelId="{441577BD-9CAA-4D28-AA2C-291BDD08B90E}" type="pres">
      <dgm:prSet presAssocID="{EECA8524-E2C7-4620-BDDC-C562C536C62A}" presName="Name13" presStyleLbl="parChTrans1D2" presStyleIdx="0" presStyleCnt="2"/>
      <dgm:spPr/>
    </dgm:pt>
    <dgm:pt modelId="{3AAC0F71-6814-4B35-BE5F-4F605E80C5EF}" type="pres">
      <dgm:prSet presAssocID="{DC6A8023-6BF2-47A8-8D04-0B4BFD50729A}" presName="childText" presStyleLbl="bgAcc1" presStyleIdx="0" presStyleCnt="2" custScaleX="658266" custScaleY="211434" custLinFactNeighborX="18">
        <dgm:presLayoutVars>
          <dgm:bulletEnabled val="1"/>
        </dgm:presLayoutVars>
      </dgm:prSet>
      <dgm:spPr/>
    </dgm:pt>
    <dgm:pt modelId="{EDD7BDD0-B846-422A-B377-0C0F03A5343F}" type="pres">
      <dgm:prSet presAssocID="{A9FE4FAF-8E89-487A-A0A8-D963077790A1}" presName="Name13" presStyleLbl="parChTrans1D2" presStyleIdx="1" presStyleCnt="2"/>
      <dgm:spPr/>
    </dgm:pt>
    <dgm:pt modelId="{6B4B1D0A-430A-49D7-8B35-F5998167D56F}" type="pres">
      <dgm:prSet presAssocID="{9CDAA4B0-664B-446C-B789-1359424EA4AB}" presName="childText" presStyleLbl="bgAcc1" presStyleIdx="1" presStyleCnt="2" custScaleX="658266" custScaleY="177122" custLinFactNeighborX="316" custLinFactNeighborY="41307">
        <dgm:presLayoutVars>
          <dgm:bulletEnabled val="1"/>
        </dgm:presLayoutVars>
      </dgm:prSet>
      <dgm:spPr/>
    </dgm:pt>
  </dgm:ptLst>
  <dgm:cxnLst>
    <dgm:cxn modelId="{2A03060D-ECFB-4D05-9CA9-54306E34D428}" type="presOf" srcId="{EECA8524-E2C7-4620-BDDC-C562C536C62A}" destId="{441577BD-9CAA-4D28-AA2C-291BDD08B90E}" srcOrd="0" destOrd="0" presId="urn:microsoft.com/office/officeart/2005/8/layout/hierarchy3"/>
    <dgm:cxn modelId="{9559092B-10D0-45AA-8E83-264A0C2A0341}" type="presOf" srcId="{9CDAA4B0-664B-446C-B789-1359424EA4AB}" destId="{6B4B1D0A-430A-49D7-8B35-F5998167D56F}" srcOrd="0" destOrd="0" presId="urn:microsoft.com/office/officeart/2005/8/layout/hierarchy3"/>
    <dgm:cxn modelId="{F199882F-D7CE-4B2A-A625-7DCA527F236E}" type="presOf" srcId="{9DF9820B-7692-4A71-BD2E-E034DE333989}" destId="{BD6486E9-B82A-4755-8FF1-AB320A05A59C}" srcOrd="0" destOrd="0" presId="urn:microsoft.com/office/officeart/2005/8/layout/hierarchy3"/>
    <dgm:cxn modelId="{0A0CDA2F-68B8-4C73-98A1-BEAB8D74AE23}" srcId="{9DF9820B-7692-4A71-BD2E-E034DE333989}" destId="{BAADE1DC-7324-4CB7-B7F6-8205F56E8BD4}" srcOrd="0" destOrd="0" parTransId="{59681ED5-BAC2-45D8-B7D6-1C56E6A47125}" sibTransId="{A3F465AD-BBED-4EFD-9278-6EE032B8A73E}"/>
    <dgm:cxn modelId="{1188AF45-57AE-4943-BE34-94D9783EFA51}" srcId="{BAADE1DC-7324-4CB7-B7F6-8205F56E8BD4}" destId="{9CDAA4B0-664B-446C-B789-1359424EA4AB}" srcOrd="1" destOrd="0" parTransId="{A9FE4FAF-8E89-487A-A0A8-D963077790A1}" sibTransId="{6CDC31B3-447F-4217-803F-DD9A74B94912}"/>
    <dgm:cxn modelId="{FECB2F7C-16E3-411E-A2FD-D235A11240C9}" type="presOf" srcId="{A9FE4FAF-8E89-487A-A0A8-D963077790A1}" destId="{EDD7BDD0-B846-422A-B377-0C0F03A5343F}" srcOrd="0" destOrd="0" presId="urn:microsoft.com/office/officeart/2005/8/layout/hierarchy3"/>
    <dgm:cxn modelId="{442F5080-EEF0-4EFA-9E9C-F137F660C635}" srcId="{BAADE1DC-7324-4CB7-B7F6-8205F56E8BD4}" destId="{DC6A8023-6BF2-47A8-8D04-0B4BFD50729A}" srcOrd="0" destOrd="0" parTransId="{EECA8524-E2C7-4620-BDDC-C562C536C62A}" sibTransId="{68170C63-8AE1-46CD-B7F6-24AC5DAB5720}"/>
    <dgm:cxn modelId="{8CBC1EB0-AFE8-42D0-A000-C1EAA81EB1EF}" type="presOf" srcId="{BAADE1DC-7324-4CB7-B7F6-8205F56E8BD4}" destId="{07E28D84-6D8D-4DAE-82B1-DBE0EF1B1CC7}" srcOrd="0" destOrd="0" presId="urn:microsoft.com/office/officeart/2005/8/layout/hierarchy3"/>
    <dgm:cxn modelId="{9A5354D0-CF72-4152-8163-F776077BFA7A}" type="presOf" srcId="{DC6A8023-6BF2-47A8-8D04-0B4BFD50729A}" destId="{3AAC0F71-6814-4B35-BE5F-4F605E80C5EF}" srcOrd="0" destOrd="0" presId="urn:microsoft.com/office/officeart/2005/8/layout/hierarchy3"/>
    <dgm:cxn modelId="{AE0EBDDA-6CB9-4FEF-94F1-F562D7E352E1}" type="presOf" srcId="{BAADE1DC-7324-4CB7-B7F6-8205F56E8BD4}" destId="{80073F8E-367B-4602-9C80-43B7803FCB20}" srcOrd="1" destOrd="0" presId="urn:microsoft.com/office/officeart/2005/8/layout/hierarchy3"/>
    <dgm:cxn modelId="{390DC4B5-F827-473F-B0C0-D4E2D797DA8F}" type="presParOf" srcId="{BD6486E9-B82A-4755-8FF1-AB320A05A59C}" destId="{72D23C3C-478B-4521-B78F-AA062B9AEB08}" srcOrd="0" destOrd="0" presId="urn:microsoft.com/office/officeart/2005/8/layout/hierarchy3"/>
    <dgm:cxn modelId="{EB0F8302-DDDB-4251-A633-F29113079B9D}" type="presParOf" srcId="{72D23C3C-478B-4521-B78F-AA062B9AEB08}" destId="{ED3955CA-0C4A-4240-B11E-D3FCD768C555}" srcOrd="0" destOrd="0" presId="urn:microsoft.com/office/officeart/2005/8/layout/hierarchy3"/>
    <dgm:cxn modelId="{E9B53D0D-DEFD-4C80-9584-B1430916AAA0}" type="presParOf" srcId="{ED3955CA-0C4A-4240-B11E-D3FCD768C555}" destId="{07E28D84-6D8D-4DAE-82B1-DBE0EF1B1CC7}" srcOrd="0" destOrd="0" presId="urn:microsoft.com/office/officeart/2005/8/layout/hierarchy3"/>
    <dgm:cxn modelId="{A8AEF122-6BCC-4395-9D81-F38CE36494D0}" type="presParOf" srcId="{ED3955CA-0C4A-4240-B11E-D3FCD768C555}" destId="{80073F8E-367B-4602-9C80-43B7803FCB20}" srcOrd="1" destOrd="0" presId="urn:microsoft.com/office/officeart/2005/8/layout/hierarchy3"/>
    <dgm:cxn modelId="{9CFAF7D7-9852-4084-8B4D-BDB706CC5EF8}" type="presParOf" srcId="{72D23C3C-478B-4521-B78F-AA062B9AEB08}" destId="{8DCEB453-8519-4E63-9402-91EE6F0AE388}" srcOrd="1" destOrd="0" presId="urn:microsoft.com/office/officeart/2005/8/layout/hierarchy3"/>
    <dgm:cxn modelId="{104CE5D4-6F26-45F0-90F1-12649D48B694}" type="presParOf" srcId="{8DCEB453-8519-4E63-9402-91EE6F0AE388}" destId="{441577BD-9CAA-4D28-AA2C-291BDD08B90E}" srcOrd="0" destOrd="0" presId="urn:microsoft.com/office/officeart/2005/8/layout/hierarchy3"/>
    <dgm:cxn modelId="{D0A7CBF6-D332-4BA8-8888-56FA6DF5BD8E}" type="presParOf" srcId="{8DCEB453-8519-4E63-9402-91EE6F0AE388}" destId="{3AAC0F71-6814-4B35-BE5F-4F605E80C5EF}" srcOrd="1" destOrd="0" presId="urn:microsoft.com/office/officeart/2005/8/layout/hierarchy3"/>
    <dgm:cxn modelId="{FE5F00DE-EA67-4B23-A35E-68653F470D1D}" type="presParOf" srcId="{8DCEB453-8519-4E63-9402-91EE6F0AE388}" destId="{EDD7BDD0-B846-422A-B377-0C0F03A5343F}" srcOrd="2" destOrd="0" presId="urn:microsoft.com/office/officeart/2005/8/layout/hierarchy3"/>
    <dgm:cxn modelId="{255AF907-6965-4029-BC3A-DFE7282FBB0C}" type="presParOf" srcId="{8DCEB453-8519-4E63-9402-91EE6F0AE388}" destId="{6B4B1D0A-430A-49D7-8B35-F5998167D56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F9820B-7692-4A71-BD2E-E034DE33398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6A8023-6BF2-47A8-8D04-0B4BFD50729A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dirty="0"/>
            <a:t>Data </a:t>
          </a:r>
          <a:r>
            <a:rPr lang="en-US" sz="1800" dirty="0" err="1"/>
            <a:t>Kualitatif</a:t>
          </a:r>
          <a:r>
            <a:rPr lang="en-US" sz="1800" dirty="0"/>
            <a:t> </a:t>
          </a:r>
          <a:r>
            <a:rPr lang="en-US" sz="1800" dirty="0" err="1"/>
            <a:t>yaitu</a:t>
          </a:r>
          <a:r>
            <a:rPr lang="en-US" sz="1800" dirty="0"/>
            <a:t> data yang </a:t>
          </a:r>
          <a:r>
            <a:rPr lang="en-US" sz="1800" dirty="0" err="1"/>
            <a:t>dinyatakan</a:t>
          </a:r>
          <a:r>
            <a:rPr lang="en-US" sz="1800" dirty="0"/>
            <a:t> </a:t>
          </a:r>
          <a:r>
            <a:rPr lang="en-US" sz="1800" dirty="0" err="1"/>
            <a:t>dalam</a:t>
          </a:r>
          <a:r>
            <a:rPr lang="en-US" sz="1800" dirty="0"/>
            <a:t> </a:t>
          </a:r>
          <a:r>
            <a:rPr lang="en-US" sz="1800" dirty="0" err="1"/>
            <a:t>bentuk</a:t>
          </a:r>
          <a:r>
            <a:rPr lang="en-US" sz="1800" dirty="0"/>
            <a:t> kata-kata </a:t>
          </a:r>
          <a:r>
            <a:rPr lang="en-US" sz="1800" dirty="0" err="1"/>
            <a:t>atau</a:t>
          </a:r>
          <a:r>
            <a:rPr lang="en-US" sz="1800" dirty="0"/>
            <a:t> </a:t>
          </a:r>
          <a:r>
            <a:rPr lang="en-US" sz="1800" dirty="0" err="1"/>
            <a:t>bukan</a:t>
          </a:r>
          <a:r>
            <a:rPr lang="en-US" sz="1800" dirty="0"/>
            <a:t> </a:t>
          </a:r>
          <a:r>
            <a:rPr lang="en-US" sz="1800" dirty="0" err="1"/>
            <a:t>dalam</a:t>
          </a:r>
          <a:r>
            <a:rPr lang="en-US" sz="1800" dirty="0"/>
            <a:t> </a:t>
          </a:r>
          <a:r>
            <a:rPr lang="en-US" sz="1800" dirty="0" err="1"/>
            <a:t>bentuk</a:t>
          </a:r>
          <a:r>
            <a:rPr lang="en-US" sz="1800" dirty="0"/>
            <a:t> </a:t>
          </a:r>
          <a:r>
            <a:rPr lang="en-US" sz="1800" dirty="0" err="1"/>
            <a:t>angka</a:t>
          </a:r>
          <a:r>
            <a:rPr lang="en-US" sz="1800" dirty="0"/>
            <a:t>. </a:t>
          </a:r>
          <a:r>
            <a:rPr lang="en-US" sz="1800" dirty="0" err="1"/>
            <a:t>Misalnya</a:t>
          </a:r>
          <a:r>
            <a:rPr lang="en-US" sz="1800" dirty="0"/>
            <a:t> </a:t>
          </a:r>
          <a:r>
            <a:rPr lang="en-US" sz="1800" dirty="0" err="1"/>
            <a:t>jenis</a:t>
          </a:r>
          <a:r>
            <a:rPr lang="en-US" sz="1800" dirty="0"/>
            <a:t> </a:t>
          </a:r>
          <a:r>
            <a:rPr lang="en-US" sz="1800" dirty="0" err="1"/>
            <a:t>pekerjaan</a:t>
          </a:r>
          <a:r>
            <a:rPr lang="en-US" sz="1800" dirty="0"/>
            <a:t> </a:t>
          </a:r>
          <a:r>
            <a:rPr lang="en-US" sz="1800" dirty="0" err="1"/>
            <a:t>seseorang</a:t>
          </a:r>
          <a:r>
            <a:rPr lang="en-US" sz="1800" dirty="0"/>
            <a:t> (</a:t>
          </a:r>
          <a:r>
            <a:rPr lang="en-US" sz="1800" dirty="0" err="1"/>
            <a:t>Petani</a:t>
          </a:r>
          <a:r>
            <a:rPr lang="en-US" sz="1800" dirty="0"/>
            <a:t>, </a:t>
          </a:r>
          <a:r>
            <a:rPr lang="en-US" sz="1800" dirty="0" err="1"/>
            <a:t>Jaksa</a:t>
          </a:r>
          <a:r>
            <a:rPr lang="en-US" sz="1800" dirty="0"/>
            <a:t>, Guru, Hakim)</a:t>
          </a:r>
        </a:p>
      </dgm:t>
    </dgm:pt>
    <dgm:pt modelId="{EECA8524-E2C7-4620-BDDC-C562C536C62A}" type="parTrans" cxnId="{442F5080-EEF0-4EFA-9E9C-F137F660C635}">
      <dgm:prSet/>
      <dgm:spPr/>
      <dgm:t>
        <a:bodyPr/>
        <a:lstStyle/>
        <a:p>
          <a:endParaRPr lang="en-US"/>
        </a:p>
      </dgm:t>
    </dgm:pt>
    <dgm:pt modelId="{68170C63-8AE1-46CD-B7F6-24AC5DAB5720}" type="sibTrans" cxnId="{442F5080-EEF0-4EFA-9E9C-F137F660C635}">
      <dgm:prSet/>
      <dgm:spPr/>
      <dgm:t>
        <a:bodyPr/>
        <a:lstStyle/>
        <a:p>
          <a:endParaRPr lang="en-US"/>
        </a:p>
      </dgm:t>
    </dgm:pt>
    <dgm:pt modelId="{9CDAA4B0-664B-446C-B789-1359424EA4AB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dirty="0"/>
            <a:t>Data </a:t>
          </a:r>
          <a:r>
            <a:rPr lang="en-US" sz="1800" dirty="0" err="1"/>
            <a:t>kuantitatif</a:t>
          </a:r>
          <a:r>
            <a:rPr lang="en-US" sz="1800" dirty="0"/>
            <a:t> </a:t>
          </a:r>
          <a:r>
            <a:rPr lang="en-US" sz="1800" dirty="0" err="1"/>
            <a:t>adalah</a:t>
          </a:r>
          <a:r>
            <a:rPr lang="en-US" sz="1800" dirty="0"/>
            <a:t> data yang </a:t>
          </a:r>
          <a:r>
            <a:rPr lang="en-US" sz="1800" dirty="0" err="1"/>
            <a:t>dinyatakan</a:t>
          </a:r>
          <a:r>
            <a:rPr lang="en-US" sz="1800" dirty="0"/>
            <a:t> </a:t>
          </a:r>
          <a:r>
            <a:rPr lang="en-US" sz="1800" dirty="0" err="1"/>
            <a:t>dalam</a:t>
          </a:r>
          <a:r>
            <a:rPr lang="en-US" sz="1800" dirty="0"/>
            <a:t> </a:t>
          </a:r>
          <a:r>
            <a:rPr lang="en-US" sz="1800" dirty="0" err="1"/>
            <a:t>bentuk</a:t>
          </a:r>
          <a:r>
            <a:rPr lang="en-US" sz="1800" dirty="0"/>
            <a:t> </a:t>
          </a:r>
          <a:r>
            <a:rPr lang="en-US" sz="1800" dirty="0" err="1"/>
            <a:t>angka</a:t>
          </a:r>
          <a:r>
            <a:rPr lang="en-US" sz="1800" dirty="0"/>
            <a:t>. </a:t>
          </a:r>
          <a:r>
            <a:rPr lang="en-US" sz="1800" dirty="0" err="1"/>
            <a:t>Misalnya</a:t>
          </a:r>
          <a:r>
            <a:rPr lang="en-US" sz="1800" dirty="0"/>
            <a:t> Nilai </a:t>
          </a:r>
          <a:r>
            <a:rPr lang="en-US" sz="1800" dirty="0" err="1"/>
            <a:t>ujian</a:t>
          </a:r>
          <a:r>
            <a:rPr lang="en-US" sz="1800" dirty="0"/>
            <a:t> </a:t>
          </a:r>
          <a:r>
            <a:rPr lang="en-US" sz="1800" dirty="0" err="1"/>
            <a:t>statistik</a:t>
          </a:r>
          <a:r>
            <a:rPr lang="en-US" sz="1800" dirty="0"/>
            <a:t> </a:t>
          </a:r>
          <a:r>
            <a:rPr lang="en-US" sz="1800" dirty="0" err="1"/>
            <a:t>mahasiswa</a:t>
          </a:r>
          <a:r>
            <a:rPr lang="en-US" sz="1800" dirty="0"/>
            <a:t> Prodi Hukum Semester II (Rival 85, Bella 88, </a:t>
          </a:r>
          <a:r>
            <a:rPr lang="en-US" sz="1800" dirty="0" err="1"/>
            <a:t>Jelita</a:t>
          </a:r>
          <a:r>
            <a:rPr lang="en-US" sz="1800" dirty="0"/>
            <a:t> </a:t>
          </a:r>
          <a:r>
            <a:rPr lang="en-US" sz="1800" dirty="0" err="1"/>
            <a:t>Sukma</a:t>
          </a:r>
          <a:r>
            <a:rPr lang="en-US" sz="1800" dirty="0"/>
            <a:t> 87, </a:t>
          </a:r>
          <a:r>
            <a:rPr lang="en-US" sz="1800" dirty="0" err="1"/>
            <a:t>Rahmat</a:t>
          </a:r>
          <a:r>
            <a:rPr lang="en-US" sz="1800" dirty="0"/>
            <a:t> </a:t>
          </a:r>
          <a:r>
            <a:rPr lang="en-US" sz="1800" dirty="0" err="1"/>
            <a:t>Ilahi</a:t>
          </a:r>
          <a:r>
            <a:rPr lang="en-US" sz="1800" dirty="0"/>
            <a:t> 90) </a:t>
          </a:r>
        </a:p>
      </dgm:t>
    </dgm:pt>
    <dgm:pt modelId="{A9FE4FAF-8E89-487A-A0A8-D963077790A1}" type="parTrans" cxnId="{1188AF45-57AE-4943-BE34-94D9783EFA51}">
      <dgm:prSet/>
      <dgm:spPr/>
      <dgm:t>
        <a:bodyPr/>
        <a:lstStyle/>
        <a:p>
          <a:endParaRPr lang="en-US"/>
        </a:p>
      </dgm:t>
    </dgm:pt>
    <dgm:pt modelId="{6CDC31B3-447F-4217-803F-DD9A74B94912}" type="sibTrans" cxnId="{1188AF45-57AE-4943-BE34-94D9783EFA51}">
      <dgm:prSet/>
      <dgm:spPr/>
      <dgm:t>
        <a:bodyPr/>
        <a:lstStyle/>
        <a:p>
          <a:endParaRPr lang="en-US"/>
        </a:p>
      </dgm:t>
    </dgm:pt>
    <dgm:pt modelId="{BAADE1DC-7324-4CB7-B7F6-8205F56E8BD4}">
      <dgm:prSet phldrT="[Text]" custT="1"/>
      <dgm:spPr/>
      <dgm:t>
        <a:bodyPr/>
        <a:lstStyle/>
        <a:p>
          <a:r>
            <a:rPr lang="en-US" sz="2400" dirty="0"/>
            <a:t>Data </a:t>
          </a:r>
          <a:r>
            <a:rPr lang="en-US" sz="2400" dirty="0" err="1"/>
            <a:t>Berdasarkan</a:t>
          </a:r>
          <a:r>
            <a:rPr lang="en-US" sz="2400" dirty="0"/>
            <a:t> </a:t>
          </a:r>
          <a:r>
            <a:rPr lang="en-US" sz="2400" dirty="0" err="1"/>
            <a:t>Bentuk</a:t>
          </a:r>
          <a:r>
            <a:rPr lang="en-US" sz="2400" dirty="0"/>
            <a:t> dan </a:t>
          </a:r>
          <a:r>
            <a:rPr lang="en-US" sz="2400" dirty="0" err="1"/>
            <a:t>Sifatnya</a:t>
          </a:r>
          <a:endParaRPr lang="en-US" sz="2400" dirty="0"/>
        </a:p>
      </dgm:t>
    </dgm:pt>
    <dgm:pt modelId="{A3F465AD-BBED-4EFD-9278-6EE032B8A73E}" type="sibTrans" cxnId="{0A0CDA2F-68B8-4C73-98A1-BEAB8D74AE23}">
      <dgm:prSet/>
      <dgm:spPr/>
      <dgm:t>
        <a:bodyPr/>
        <a:lstStyle/>
        <a:p>
          <a:endParaRPr lang="en-US"/>
        </a:p>
      </dgm:t>
    </dgm:pt>
    <dgm:pt modelId="{59681ED5-BAC2-45D8-B7D6-1C56E6A47125}" type="parTrans" cxnId="{0A0CDA2F-68B8-4C73-98A1-BEAB8D74AE23}">
      <dgm:prSet/>
      <dgm:spPr/>
      <dgm:t>
        <a:bodyPr/>
        <a:lstStyle/>
        <a:p>
          <a:endParaRPr lang="en-US"/>
        </a:p>
      </dgm:t>
    </dgm:pt>
    <dgm:pt modelId="{BD6486E9-B82A-4755-8FF1-AB320A05A59C}" type="pres">
      <dgm:prSet presAssocID="{9DF9820B-7692-4A71-BD2E-E034DE3339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23C3C-478B-4521-B78F-AA062B9AEB08}" type="pres">
      <dgm:prSet presAssocID="{BAADE1DC-7324-4CB7-B7F6-8205F56E8BD4}" presName="root" presStyleCnt="0"/>
      <dgm:spPr/>
    </dgm:pt>
    <dgm:pt modelId="{ED3955CA-0C4A-4240-B11E-D3FCD768C555}" type="pres">
      <dgm:prSet presAssocID="{BAADE1DC-7324-4CB7-B7F6-8205F56E8BD4}" presName="rootComposite" presStyleCnt="0"/>
      <dgm:spPr/>
    </dgm:pt>
    <dgm:pt modelId="{07E28D84-6D8D-4DAE-82B1-DBE0EF1B1CC7}" type="pres">
      <dgm:prSet presAssocID="{BAADE1DC-7324-4CB7-B7F6-8205F56E8BD4}" presName="rootText" presStyleLbl="node1" presStyleIdx="0" presStyleCnt="1" custScaleX="376797" custScaleY="33526" custLinFactNeighborX="14"/>
      <dgm:spPr/>
    </dgm:pt>
    <dgm:pt modelId="{80073F8E-367B-4602-9C80-43B7803FCB20}" type="pres">
      <dgm:prSet presAssocID="{BAADE1DC-7324-4CB7-B7F6-8205F56E8BD4}" presName="rootConnector" presStyleLbl="node1" presStyleIdx="0" presStyleCnt="1"/>
      <dgm:spPr/>
    </dgm:pt>
    <dgm:pt modelId="{8DCEB453-8519-4E63-9402-91EE6F0AE388}" type="pres">
      <dgm:prSet presAssocID="{BAADE1DC-7324-4CB7-B7F6-8205F56E8BD4}" presName="childShape" presStyleCnt="0"/>
      <dgm:spPr/>
    </dgm:pt>
    <dgm:pt modelId="{441577BD-9CAA-4D28-AA2C-291BDD08B90E}" type="pres">
      <dgm:prSet presAssocID="{EECA8524-E2C7-4620-BDDC-C562C536C62A}" presName="Name13" presStyleLbl="parChTrans1D2" presStyleIdx="0" presStyleCnt="2"/>
      <dgm:spPr/>
    </dgm:pt>
    <dgm:pt modelId="{3AAC0F71-6814-4B35-BE5F-4F605E80C5EF}" type="pres">
      <dgm:prSet presAssocID="{DC6A8023-6BF2-47A8-8D04-0B4BFD50729A}" presName="childText" presStyleLbl="bgAcc1" presStyleIdx="0" presStyleCnt="2" custScaleX="658266" custScaleY="211434" custLinFactNeighborX="18">
        <dgm:presLayoutVars>
          <dgm:bulletEnabled val="1"/>
        </dgm:presLayoutVars>
      </dgm:prSet>
      <dgm:spPr/>
    </dgm:pt>
    <dgm:pt modelId="{EDD7BDD0-B846-422A-B377-0C0F03A5343F}" type="pres">
      <dgm:prSet presAssocID="{A9FE4FAF-8E89-487A-A0A8-D963077790A1}" presName="Name13" presStyleLbl="parChTrans1D2" presStyleIdx="1" presStyleCnt="2"/>
      <dgm:spPr/>
    </dgm:pt>
    <dgm:pt modelId="{6B4B1D0A-430A-49D7-8B35-F5998167D56F}" type="pres">
      <dgm:prSet presAssocID="{9CDAA4B0-664B-446C-B789-1359424EA4AB}" presName="childText" presStyleLbl="bgAcc1" presStyleIdx="1" presStyleCnt="2" custScaleX="658266" custScaleY="177122" custLinFactNeighborX="316" custLinFactNeighborY="41307">
        <dgm:presLayoutVars>
          <dgm:bulletEnabled val="1"/>
        </dgm:presLayoutVars>
      </dgm:prSet>
      <dgm:spPr/>
    </dgm:pt>
  </dgm:ptLst>
  <dgm:cxnLst>
    <dgm:cxn modelId="{2A03060D-ECFB-4D05-9CA9-54306E34D428}" type="presOf" srcId="{EECA8524-E2C7-4620-BDDC-C562C536C62A}" destId="{441577BD-9CAA-4D28-AA2C-291BDD08B90E}" srcOrd="0" destOrd="0" presId="urn:microsoft.com/office/officeart/2005/8/layout/hierarchy3"/>
    <dgm:cxn modelId="{9559092B-10D0-45AA-8E83-264A0C2A0341}" type="presOf" srcId="{9CDAA4B0-664B-446C-B789-1359424EA4AB}" destId="{6B4B1D0A-430A-49D7-8B35-F5998167D56F}" srcOrd="0" destOrd="0" presId="urn:microsoft.com/office/officeart/2005/8/layout/hierarchy3"/>
    <dgm:cxn modelId="{F199882F-D7CE-4B2A-A625-7DCA527F236E}" type="presOf" srcId="{9DF9820B-7692-4A71-BD2E-E034DE333989}" destId="{BD6486E9-B82A-4755-8FF1-AB320A05A59C}" srcOrd="0" destOrd="0" presId="urn:microsoft.com/office/officeart/2005/8/layout/hierarchy3"/>
    <dgm:cxn modelId="{0A0CDA2F-68B8-4C73-98A1-BEAB8D74AE23}" srcId="{9DF9820B-7692-4A71-BD2E-E034DE333989}" destId="{BAADE1DC-7324-4CB7-B7F6-8205F56E8BD4}" srcOrd="0" destOrd="0" parTransId="{59681ED5-BAC2-45D8-B7D6-1C56E6A47125}" sibTransId="{A3F465AD-BBED-4EFD-9278-6EE032B8A73E}"/>
    <dgm:cxn modelId="{1188AF45-57AE-4943-BE34-94D9783EFA51}" srcId="{BAADE1DC-7324-4CB7-B7F6-8205F56E8BD4}" destId="{9CDAA4B0-664B-446C-B789-1359424EA4AB}" srcOrd="1" destOrd="0" parTransId="{A9FE4FAF-8E89-487A-A0A8-D963077790A1}" sibTransId="{6CDC31B3-447F-4217-803F-DD9A74B94912}"/>
    <dgm:cxn modelId="{FECB2F7C-16E3-411E-A2FD-D235A11240C9}" type="presOf" srcId="{A9FE4FAF-8E89-487A-A0A8-D963077790A1}" destId="{EDD7BDD0-B846-422A-B377-0C0F03A5343F}" srcOrd="0" destOrd="0" presId="urn:microsoft.com/office/officeart/2005/8/layout/hierarchy3"/>
    <dgm:cxn modelId="{442F5080-EEF0-4EFA-9E9C-F137F660C635}" srcId="{BAADE1DC-7324-4CB7-B7F6-8205F56E8BD4}" destId="{DC6A8023-6BF2-47A8-8D04-0B4BFD50729A}" srcOrd="0" destOrd="0" parTransId="{EECA8524-E2C7-4620-BDDC-C562C536C62A}" sibTransId="{68170C63-8AE1-46CD-B7F6-24AC5DAB5720}"/>
    <dgm:cxn modelId="{8CBC1EB0-AFE8-42D0-A000-C1EAA81EB1EF}" type="presOf" srcId="{BAADE1DC-7324-4CB7-B7F6-8205F56E8BD4}" destId="{07E28D84-6D8D-4DAE-82B1-DBE0EF1B1CC7}" srcOrd="0" destOrd="0" presId="urn:microsoft.com/office/officeart/2005/8/layout/hierarchy3"/>
    <dgm:cxn modelId="{9A5354D0-CF72-4152-8163-F776077BFA7A}" type="presOf" srcId="{DC6A8023-6BF2-47A8-8D04-0B4BFD50729A}" destId="{3AAC0F71-6814-4B35-BE5F-4F605E80C5EF}" srcOrd="0" destOrd="0" presId="urn:microsoft.com/office/officeart/2005/8/layout/hierarchy3"/>
    <dgm:cxn modelId="{AE0EBDDA-6CB9-4FEF-94F1-F562D7E352E1}" type="presOf" srcId="{BAADE1DC-7324-4CB7-B7F6-8205F56E8BD4}" destId="{80073F8E-367B-4602-9C80-43B7803FCB20}" srcOrd="1" destOrd="0" presId="urn:microsoft.com/office/officeart/2005/8/layout/hierarchy3"/>
    <dgm:cxn modelId="{390DC4B5-F827-473F-B0C0-D4E2D797DA8F}" type="presParOf" srcId="{BD6486E9-B82A-4755-8FF1-AB320A05A59C}" destId="{72D23C3C-478B-4521-B78F-AA062B9AEB08}" srcOrd="0" destOrd="0" presId="urn:microsoft.com/office/officeart/2005/8/layout/hierarchy3"/>
    <dgm:cxn modelId="{EB0F8302-DDDB-4251-A633-F29113079B9D}" type="presParOf" srcId="{72D23C3C-478B-4521-B78F-AA062B9AEB08}" destId="{ED3955CA-0C4A-4240-B11E-D3FCD768C555}" srcOrd="0" destOrd="0" presId="urn:microsoft.com/office/officeart/2005/8/layout/hierarchy3"/>
    <dgm:cxn modelId="{E9B53D0D-DEFD-4C80-9584-B1430916AAA0}" type="presParOf" srcId="{ED3955CA-0C4A-4240-B11E-D3FCD768C555}" destId="{07E28D84-6D8D-4DAE-82B1-DBE0EF1B1CC7}" srcOrd="0" destOrd="0" presId="urn:microsoft.com/office/officeart/2005/8/layout/hierarchy3"/>
    <dgm:cxn modelId="{A8AEF122-6BCC-4395-9D81-F38CE36494D0}" type="presParOf" srcId="{ED3955CA-0C4A-4240-B11E-D3FCD768C555}" destId="{80073F8E-367B-4602-9C80-43B7803FCB20}" srcOrd="1" destOrd="0" presId="urn:microsoft.com/office/officeart/2005/8/layout/hierarchy3"/>
    <dgm:cxn modelId="{9CFAF7D7-9852-4084-8B4D-BDB706CC5EF8}" type="presParOf" srcId="{72D23C3C-478B-4521-B78F-AA062B9AEB08}" destId="{8DCEB453-8519-4E63-9402-91EE6F0AE388}" srcOrd="1" destOrd="0" presId="urn:microsoft.com/office/officeart/2005/8/layout/hierarchy3"/>
    <dgm:cxn modelId="{104CE5D4-6F26-45F0-90F1-12649D48B694}" type="presParOf" srcId="{8DCEB453-8519-4E63-9402-91EE6F0AE388}" destId="{441577BD-9CAA-4D28-AA2C-291BDD08B90E}" srcOrd="0" destOrd="0" presId="urn:microsoft.com/office/officeart/2005/8/layout/hierarchy3"/>
    <dgm:cxn modelId="{D0A7CBF6-D332-4BA8-8888-56FA6DF5BD8E}" type="presParOf" srcId="{8DCEB453-8519-4E63-9402-91EE6F0AE388}" destId="{3AAC0F71-6814-4B35-BE5F-4F605E80C5EF}" srcOrd="1" destOrd="0" presId="urn:microsoft.com/office/officeart/2005/8/layout/hierarchy3"/>
    <dgm:cxn modelId="{FE5F00DE-EA67-4B23-A35E-68653F470D1D}" type="presParOf" srcId="{8DCEB453-8519-4E63-9402-91EE6F0AE388}" destId="{EDD7BDD0-B846-422A-B377-0C0F03A5343F}" srcOrd="2" destOrd="0" presId="urn:microsoft.com/office/officeart/2005/8/layout/hierarchy3"/>
    <dgm:cxn modelId="{255AF907-6965-4029-BC3A-DFE7282FBB0C}" type="presParOf" srcId="{8DCEB453-8519-4E63-9402-91EE6F0AE388}" destId="{6B4B1D0A-430A-49D7-8B35-F5998167D56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E9472E-8AD9-42D4-8771-2E56B32E3D7C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32FC0C-2E96-449C-9E5C-00B77245E15A}">
      <dgm:prSet phldrT="[Text]"/>
      <dgm:spPr/>
      <dgm:t>
        <a:bodyPr/>
        <a:lstStyle/>
        <a:p>
          <a:r>
            <a:rPr lang="en-US" dirty="0" err="1"/>
            <a:t>Berdasarkan</a:t>
          </a:r>
          <a:r>
            <a:rPr lang="en-US" dirty="0"/>
            <a:t> </a:t>
          </a:r>
          <a:r>
            <a:rPr lang="en-US" dirty="0" err="1"/>
            <a:t>tipe</a:t>
          </a:r>
          <a:r>
            <a:rPr lang="en-US" dirty="0"/>
            <a:t> </a:t>
          </a:r>
          <a:r>
            <a:rPr lang="en-US" dirty="0" err="1"/>
            <a:t>skala</a:t>
          </a:r>
          <a:r>
            <a:rPr lang="en-US" dirty="0"/>
            <a:t> </a:t>
          </a:r>
          <a:r>
            <a:rPr lang="en-US" dirty="0" err="1"/>
            <a:t>pengukuran</a:t>
          </a:r>
          <a:r>
            <a:rPr lang="en-US" dirty="0"/>
            <a:t> yang </a:t>
          </a:r>
          <a:r>
            <a:rPr lang="en-US" dirty="0" err="1"/>
            <a:t>digunakan</a:t>
          </a:r>
          <a:r>
            <a:rPr lang="en-US" dirty="0"/>
            <a:t>, data </a:t>
          </a:r>
          <a:r>
            <a:rPr lang="en-US" dirty="0" err="1"/>
            <a:t>kuantitatif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dikelompokkkan</a:t>
          </a:r>
          <a:r>
            <a:rPr lang="en-US" dirty="0"/>
            <a:t> </a:t>
          </a:r>
          <a:r>
            <a:rPr lang="en-US" dirty="0" err="1"/>
            <a:t>menjadi</a:t>
          </a:r>
          <a:r>
            <a:rPr lang="en-US" dirty="0"/>
            <a:t> </a:t>
          </a:r>
          <a:r>
            <a:rPr lang="en-US" dirty="0" err="1"/>
            <a:t>empat</a:t>
          </a:r>
          <a:r>
            <a:rPr lang="en-US" dirty="0"/>
            <a:t> </a:t>
          </a:r>
          <a:r>
            <a:rPr lang="en-US" dirty="0" err="1"/>
            <a:t>tingkatan</a:t>
          </a:r>
          <a:r>
            <a:rPr lang="en-US" dirty="0"/>
            <a:t> </a:t>
          </a:r>
          <a:r>
            <a:rPr lang="en-US" dirty="0" err="1"/>
            <a:t>yaitu</a:t>
          </a:r>
          <a:r>
            <a:rPr lang="en-US" dirty="0"/>
            <a:t>:</a:t>
          </a:r>
        </a:p>
      </dgm:t>
    </dgm:pt>
    <dgm:pt modelId="{A30D6E13-9AF7-4FEF-8487-377E544C2EA6}" type="parTrans" cxnId="{1103B53D-DF24-491E-9CFC-CF741D759817}">
      <dgm:prSet/>
      <dgm:spPr/>
      <dgm:t>
        <a:bodyPr/>
        <a:lstStyle/>
        <a:p>
          <a:endParaRPr lang="en-US"/>
        </a:p>
      </dgm:t>
    </dgm:pt>
    <dgm:pt modelId="{A15D6918-DB22-4730-8DEA-2F2137B86CBD}" type="sibTrans" cxnId="{1103B53D-DF24-491E-9CFC-CF741D759817}">
      <dgm:prSet/>
      <dgm:spPr/>
      <dgm:t>
        <a:bodyPr/>
        <a:lstStyle/>
        <a:p>
          <a:endParaRPr lang="en-US"/>
        </a:p>
      </dgm:t>
    </dgm:pt>
    <dgm:pt modelId="{8D2AD64A-1EDF-47C8-AA43-33359E51100C}">
      <dgm:prSet phldrT="[Text]"/>
      <dgm:spPr/>
      <dgm:t>
        <a:bodyPr/>
        <a:lstStyle/>
        <a:p>
          <a:r>
            <a:rPr lang="en-US" dirty="0"/>
            <a:t>1. Data Nominal</a:t>
          </a:r>
        </a:p>
      </dgm:t>
    </dgm:pt>
    <dgm:pt modelId="{5513CB09-B0B1-4C73-B038-3B2B13CEAF56}" type="parTrans" cxnId="{84007D04-C6AC-4D7F-BC06-5605968264FA}">
      <dgm:prSet/>
      <dgm:spPr/>
      <dgm:t>
        <a:bodyPr/>
        <a:lstStyle/>
        <a:p>
          <a:endParaRPr lang="en-US"/>
        </a:p>
      </dgm:t>
    </dgm:pt>
    <dgm:pt modelId="{2FE5E310-8BCB-4E77-A1B7-9FF3F8A3791D}" type="sibTrans" cxnId="{84007D04-C6AC-4D7F-BC06-5605968264FA}">
      <dgm:prSet/>
      <dgm:spPr/>
      <dgm:t>
        <a:bodyPr/>
        <a:lstStyle/>
        <a:p>
          <a:endParaRPr lang="en-US"/>
        </a:p>
      </dgm:t>
    </dgm:pt>
    <dgm:pt modelId="{3B780B5B-6821-4EF5-BC26-E5385C99CD85}">
      <dgm:prSet phldrT="[Text]"/>
      <dgm:spPr/>
      <dgm:t>
        <a:bodyPr/>
        <a:lstStyle/>
        <a:p>
          <a:r>
            <a:rPr lang="en-US" dirty="0"/>
            <a:t>2. Data Ordinal</a:t>
          </a:r>
        </a:p>
      </dgm:t>
    </dgm:pt>
    <dgm:pt modelId="{387E126D-1CA5-487A-A387-10669FD8B10F}" type="parTrans" cxnId="{8D751CC7-6F90-414E-B2A0-B278746C995A}">
      <dgm:prSet/>
      <dgm:spPr/>
      <dgm:t>
        <a:bodyPr/>
        <a:lstStyle/>
        <a:p>
          <a:endParaRPr lang="en-US"/>
        </a:p>
      </dgm:t>
    </dgm:pt>
    <dgm:pt modelId="{1FAE556C-62BB-416A-8E2A-094FF675B972}" type="sibTrans" cxnId="{8D751CC7-6F90-414E-B2A0-B278746C995A}">
      <dgm:prSet/>
      <dgm:spPr/>
      <dgm:t>
        <a:bodyPr/>
        <a:lstStyle/>
        <a:p>
          <a:endParaRPr lang="en-US"/>
        </a:p>
      </dgm:t>
    </dgm:pt>
    <dgm:pt modelId="{45A75B98-6ED9-4758-9BD4-0B2872E7D5A4}">
      <dgm:prSet phldrT="[Text]"/>
      <dgm:spPr/>
      <dgm:t>
        <a:bodyPr/>
        <a:lstStyle/>
        <a:p>
          <a:r>
            <a:rPr lang="en-US" dirty="0"/>
            <a:t>3. Data Interval</a:t>
          </a:r>
        </a:p>
      </dgm:t>
    </dgm:pt>
    <dgm:pt modelId="{37BD37B4-9D89-419C-9DA3-5788A6BA2AD9}" type="parTrans" cxnId="{05556538-019E-43C0-9411-5EECD2A9FFD3}">
      <dgm:prSet/>
      <dgm:spPr/>
      <dgm:t>
        <a:bodyPr/>
        <a:lstStyle/>
        <a:p>
          <a:endParaRPr lang="en-US"/>
        </a:p>
      </dgm:t>
    </dgm:pt>
    <dgm:pt modelId="{D0B0142B-E6C0-4BDC-912A-460A9CF33BFB}" type="sibTrans" cxnId="{05556538-019E-43C0-9411-5EECD2A9FFD3}">
      <dgm:prSet/>
      <dgm:spPr/>
      <dgm:t>
        <a:bodyPr/>
        <a:lstStyle/>
        <a:p>
          <a:endParaRPr lang="en-US"/>
        </a:p>
      </dgm:t>
    </dgm:pt>
    <dgm:pt modelId="{157C6A02-517D-4C2D-9036-4023E1074A59}">
      <dgm:prSet phldrT="[Text]"/>
      <dgm:spPr/>
      <dgm:t>
        <a:bodyPr/>
        <a:lstStyle/>
        <a:p>
          <a:r>
            <a:rPr lang="en-US" dirty="0"/>
            <a:t>4. Data Ratio</a:t>
          </a:r>
        </a:p>
      </dgm:t>
    </dgm:pt>
    <dgm:pt modelId="{6036AB61-74C0-428C-B2E6-D80EDD40F151}" type="parTrans" cxnId="{FA39FAD5-8550-49F6-99E2-F4A1A529EC08}">
      <dgm:prSet/>
      <dgm:spPr/>
      <dgm:t>
        <a:bodyPr/>
        <a:lstStyle/>
        <a:p>
          <a:endParaRPr lang="en-US"/>
        </a:p>
      </dgm:t>
    </dgm:pt>
    <dgm:pt modelId="{ED523AE5-933E-420E-81CB-AD8F79C518B7}" type="sibTrans" cxnId="{FA39FAD5-8550-49F6-99E2-F4A1A529EC08}">
      <dgm:prSet/>
      <dgm:spPr/>
      <dgm:t>
        <a:bodyPr/>
        <a:lstStyle/>
        <a:p>
          <a:endParaRPr lang="en-US"/>
        </a:p>
      </dgm:t>
    </dgm:pt>
    <dgm:pt modelId="{B72A4D6C-865B-4217-9CE0-FC4F71EB45EB}" type="pres">
      <dgm:prSet presAssocID="{D4E9472E-8AD9-42D4-8771-2E56B32E3D7C}" presName="composite" presStyleCnt="0">
        <dgm:presLayoutVars>
          <dgm:chMax val="1"/>
          <dgm:dir/>
          <dgm:resizeHandles val="exact"/>
        </dgm:presLayoutVars>
      </dgm:prSet>
      <dgm:spPr/>
    </dgm:pt>
    <dgm:pt modelId="{E497752E-9258-441F-BDFF-2E0693C6EC51}" type="pres">
      <dgm:prSet presAssocID="{8F32FC0C-2E96-449C-9E5C-00B77245E15A}" presName="roof" presStyleLbl="dkBgShp" presStyleIdx="0" presStyleCnt="2"/>
      <dgm:spPr/>
    </dgm:pt>
    <dgm:pt modelId="{662C84D6-62DB-4940-87B4-3E1C88A033CF}" type="pres">
      <dgm:prSet presAssocID="{8F32FC0C-2E96-449C-9E5C-00B77245E15A}" presName="pillars" presStyleCnt="0"/>
      <dgm:spPr/>
    </dgm:pt>
    <dgm:pt modelId="{D59DBFB7-66DD-476D-9E12-A7E6BCA66F6E}" type="pres">
      <dgm:prSet presAssocID="{8F32FC0C-2E96-449C-9E5C-00B77245E15A}" presName="pillar1" presStyleLbl="node1" presStyleIdx="0" presStyleCnt="4">
        <dgm:presLayoutVars>
          <dgm:bulletEnabled val="1"/>
        </dgm:presLayoutVars>
      </dgm:prSet>
      <dgm:spPr/>
    </dgm:pt>
    <dgm:pt modelId="{917809C0-00D8-4367-93EC-612171A8FD88}" type="pres">
      <dgm:prSet presAssocID="{3B780B5B-6821-4EF5-BC26-E5385C99CD85}" presName="pillarX" presStyleLbl="node1" presStyleIdx="1" presStyleCnt="4">
        <dgm:presLayoutVars>
          <dgm:bulletEnabled val="1"/>
        </dgm:presLayoutVars>
      </dgm:prSet>
      <dgm:spPr/>
    </dgm:pt>
    <dgm:pt modelId="{5A90E026-E8CB-4D1D-9CBB-926EBB9A654B}" type="pres">
      <dgm:prSet presAssocID="{45A75B98-6ED9-4758-9BD4-0B2872E7D5A4}" presName="pillarX" presStyleLbl="node1" presStyleIdx="2" presStyleCnt="4">
        <dgm:presLayoutVars>
          <dgm:bulletEnabled val="1"/>
        </dgm:presLayoutVars>
      </dgm:prSet>
      <dgm:spPr/>
    </dgm:pt>
    <dgm:pt modelId="{6A021388-9E03-4889-86CC-9767E39F1EAB}" type="pres">
      <dgm:prSet presAssocID="{157C6A02-517D-4C2D-9036-4023E1074A59}" presName="pillarX" presStyleLbl="node1" presStyleIdx="3" presStyleCnt="4">
        <dgm:presLayoutVars>
          <dgm:bulletEnabled val="1"/>
        </dgm:presLayoutVars>
      </dgm:prSet>
      <dgm:spPr/>
    </dgm:pt>
    <dgm:pt modelId="{03AEAF5B-D00D-4720-8478-4A4652D55C98}" type="pres">
      <dgm:prSet presAssocID="{8F32FC0C-2E96-449C-9E5C-00B77245E15A}" presName="base" presStyleLbl="dkBgShp" presStyleIdx="1" presStyleCnt="2"/>
      <dgm:spPr/>
    </dgm:pt>
  </dgm:ptLst>
  <dgm:cxnLst>
    <dgm:cxn modelId="{84007D04-C6AC-4D7F-BC06-5605968264FA}" srcId="{8F32FC0C-2E96-449C-9E5C-00B77245E15A}" destId="{8D2AD64A-1EDF-47C8-AA43-33359E51100C}" srcOrd="0" destOrd="0" parTransId="{5513CB09-B0B1-4C73-B038-3B2B13CEAF56}" sibTransId="{2FE5E310-8BCB-4E77-A1B7-9FF3F8A3791D}"/>
    <dgm:cxn modelId="{2D36D004-C7B2-4F1E-BAB9-1BFBC6AC86DA}" type="presOf" srcId="{8D2AD64A-1EDF-47C8-AA43-33359E51100C}" destId="{D59DBFB7-66DD-476D-9E12-A7E6BCA66F6E}" srcOrd="0" destOrd="0" presId="urn:microsoft.com/office/officeart/2005/8/layout/hList3"/>
    <dgm:cxn modelId="{A915A21B-6159-433E-A46B-2FAA48150B6F}" type="presOf" srcId="{3B780B5B-6821-4EF5-BC26-E5385C99CD85}" destId="{917809C0-00D8-4367-93EC-612171A8FD88}" srcOrd="0" destOrd="0" presId="urn:microsoft.com/office/officeart/2005/8/layout/hList3"/>
    <dgm:cxn modelId="{05556538-019E-43C0-9411-5EECD2A9FFD3}" srcId="{8F32FC0C-2E96-449C-9E5C-00B77245E15A}" destId="{45A75B98-6ED9-4758-9BD4-0B2872E7D5A4}" srcOrd="2" destOrd="0" parTransId="{37BD37B4-9D89-419C-9DA3-5788A6BA2AD9}" sibTransId="{D0B0142B-E6C0-4BDC-912A-460A9CF33BFB}"/>
    <dgm:cxn modelId="{1103B53D-DF24-491E-9CFC-CF741D759817}" srcId="{D4E9472E-8AD9-42D4-8771-2E56B32E3D7C}" destId="{8F32FC0C-2E96-449C-9E5C-00B77245E15A}" srcOrd="0" destOrd="0" parTransId="{A30D6E13-9AF7-4FEF-8487-377E544C2EA6}" sibTransId="{A15D6918-DB22-4730-8DEA-2F2137B86CBD}"/>
    <dgm:cxn modelId="{4562346C-6B8C-4EB4-B1F6-815DD5553CAC}" type="presOf" srcId="{8F32FC0C-2E96-449C-9E5C-00B77245E15A}" destId="{E497752E-9258-441F-BDFF-2E0693C6EC51}" srcOrd="0" destOrd="0" presId="urn:microsoft.com/office/officeart/2005/8/layout/hList3"/>
    <dgm:cxn modelId="{44CEAF97-6E97-4B38-A21B-9424A2453D3D}" type="presOf" srcId="{45A75B98-6ED9-4758-9BD4-0B2872E7D5A4}" destId="{5A90E026-E8CB-4D1D-9CBB-926EBB9A654B}" srcOrd="0" destOrd="0" presId="urn:microsoft.com/office/officeart/2005/8/layout/hList3"/>
    <dgm:cxn modelId="{A3F53EC5-7DB4-4788-9865-BE54D9778635}" type="presOf" srcId="{157C6A02-517D-4C2D-9036-4023E1074A59}" destId="{6A021388-9E03-4889-86CC-9767E39F1EAB}" srcOrd="0" destOrd="0" presId="urn:microsoft.com/office/officeart/2005/8/layout/hList3"/>
    <dgm:cxn modelId="{8D751CC7-6F90-414E-B2A0-B278746C995A}" srcId="{8F32FC0C-2E96-449C-9E5C-00B77245E15A}" destId="{3B780B5B-6821-4EF5-BC26-E5385C99CD85}" srcOrd="1" destOrd="0" parTransId="{387E126D-1CA5-487A-A387-10669FD8B10F}" sibTransId="{1FAE556C-62BB-416A-8E2A-094FF675B972}"/>
    <dgm:cxn modelId="{654F4FCC-A886-410D-9FCD-A88F470CC4C4}" type="presOf" srcId="{D4E9472E-8AD9-42D4-8771-2E56B32E3D7C}" destId="{B72A4D6C-865B-4217-9CE0-FC4F71EB45EB}" srcOrd="0" destOrd="0" presId="urn:microsoft.com/office/officeart/2005/8/layout/hList3"/>
    <dgm:cxn modelId="{FA39FAD5-8550-49F6-99E2-F4A1A529EC08}" srcId="{8F32FC0C-2E96-449C-9E5C-00B77245E15A}" destId="{157C6A02-517D-4C2D-9036-4023E1074A59}" srcOrd="3" destOrd="0" parTransId="{6036AB61-74C0-428C-B2E6-D80EDD40F151}" sibTransId="{ED523AE5-933E-420E-81CB-AD8F79C518B7}"/>
    <dgm:cxn modelId="{49B0A963-F0C7-431B-8E62-B45B0F70E418}" type="presParOf" srcId="{B72A4D6C-865B-4217-9CE0-FC4F71EB45EB}" destId="{E497752E-9258-441F-BDFF-2E0693C6EC51}" srcOrd="0" destOrd="0" presId="urn:microsoft.com/office/officeart/2005/8/layout/hList3"/>
    <dgm:cxn modelId="{582788AE-ABF7-4A7E-8000-1BC7C50E8277}" type="presParOf" srcId="{B72A4D6C-865B-4217-9CE0-FC4F71EB45EB}" destId="{662C84D6-62DB-4940-87B4-3E1C88A033CF}" srcOrd="1" destOrd="0" presId="urn:microsoft.com/office/officeart/2005/8/layout/hList3"/>
    <dgm:cxn modelId="{768B0274-6E67-4AD5-B99A-4F8351756A33}" type="presParOf" srcId="{662C84D6-62DB-4940-87B4-3E1C88A033CF}" destId="{D59DBFB7-66DD-476D-9E12-A7E6BCA66F6E}" srcOrd="0" destOrd="0" presId="urn:microsoft.com/office/officeart/2005/8/layout/hList3"/>
    <dgm:cxn modelId="{EC424D4F-C39B-4007-9D45-9761B4D6D10F}" type="presParOf" srcId="{662C84D6-62DB-4940-87B4-3E1C88A033CF}" destId="{917809C0-00D8-4367-93EC-612171A8FD88}" srcOrd="1" destOrd="0" presId="urn:microsoft.com/office/officeart/2005/8/layout/hList3"/>
    <dgm:cxn modelId="{47B2F5B0-3714-48BD-AACD-176C3EB732EC}" type="presParOf" srcId="{662C84D6-62DB-4940-87B4-3E1C88A033CF}" destId="{5A90E026-E8CB-4D1D-9CBB-926EBB9A654B}" srcOrd="2" destOrd="0" presId="urn:microsoft.com/office/officeart/2005/8/layout/hList3"/>
    <dgm:cxn modelId="{6D94E936-687C-40B3-B04B-1D20DE8B8C49}" type="presParOf" srcId="{662C84D6-62DB-4940-87B4-3E1C88A033CF}" destId="{6A021388-9E03-4889-86CC-9767E39F1EAB}" srcOrd="3" destOrd="0" presId="urn:microsoft.com/office/officeart/2005/8/layout/hList3"/>
    <dgm:cxn modelId="{BFFC4324-1155-4009-A4D0-1F0DC0686819}" type="presParOf" srcId="{B72A4D6C-865B-4217-9CE0-FC4F71EB45EB}" destId="{03AEAF5B-D00D-4720-8478-4A4652D55C9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28D84-6D8D-4DAE-82B1-DBE0EF1B1CC7}">
      <dsp:nvSpPr>
        <dsp:cNvPr id="0" name=""/>
        <dsp:cNvSpPr/>
      </dsp:nvSpPr>
      <dsp:spPr>
        <a:xfrm>
          <a:off x="345944" y="276"/>
          <a:ext cx="4220466" cy="10743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Data </a:t>
          </a:r>
          <a:r>
            <a:rPr lang="en-US" sz="3500" kern="1200" dirty="0" err="1"/>
            <a:t>Berdasarkan</a:t>
          </a:r>
          <a:r>
            <a:rPr lang="en-US" sz="3500" kern="1200" dirty="0"/>
            <a:t> </a:t>
          </a:r>
          <a:r>
            <a:rPr lang="en-US" sz="3500" kern="1200" dirty="0" err="1"/>
            <a:t>Sumbernya</a:t>
          </a:r>
          <a:endParaRPr lang="en-US" sz="3500" kern="1200" dirty="0"/>
        </a:p>
      </dsp:txBody>
      <dsp:txXfrm>
        <a:off x="377411" y="31743"/>
        <a:ext cx="4157532" cy="1011419"/>
      </dsp:txXfrm>
    </dsp:sp>
    <dsp:sp modelId="{441577BD-9CAA-4D28-AA2C-291BDD08B90E}">
      <dsp:nvSpPr>
        <dsp:cNvPr id="0" name=""/>
        <dsp:cNvSpPr/>
      </dsp:nvSpPr>
      <dsp:spPr>
        <a:xfrm>
          <a:off x="767991" y="1074629"/>
          <a:ext cx="422046" cy="805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5764"/>
              </a:lnTo>
              <a:lnTo>
                <a:pt x="422046" y="80576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C0F71-6814-4B35-BE5F-4F605E80C5EF}">
      <dsp:nvSpPr>
        <dsp:cNvPr id="0" name=""/>
        <dsp:cNvSpPr/>
      </dsp:nvSpPr>
      <dsp:spPr>
        <a:xfrm>
          <a:off x="1190038" y="1343217"/>
          <a:ext cx="3376373" cy="1074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Data Primer</a:t>
          </a:r>
        </a:p>
      </dsp:txBody>
      <dsp:txXfrm>
        <a:off x="1221505" y="1374684"/>
        <a:ext cx="3313439" cy="1011419"/>
      </dsp:txXfrm>
    </dsp:sp>
    <dsp:sp modelId="{EDD7BDD0-B846-422A-B377-0C0F03A5343F}">
      <dsp:nvSpPr>
        <dsp:cNvPr id="0" name=""/>
        <dsp:cNvSpPr/>
      </dsp:nvSpPr>
      <dsp:spPr>
        <a:xfrm>
          <a:off x="767991" y="1074629"/>
          <a:ext cx="422046" cy="2148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706"/>
              </a:lnTo>
              <a:lnTo>
                <a:pt x="422046" y="214870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B1D0A-430A-49D7-8B35-F5998167D56F}">
      <dsp:nvSpPr>
        <dsp:cNvPr id="0" name=""/>
        <dsp:cNvSpPr/>
      </dsp:nvSpPr>
      <dsp:spPr>
        <a:xfrm>
          <a:off x="1190038" y="2686158"/>
          <a:ext cx="3376373" cy="1074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Data </a:t>
          </a:r>
          <a:r>
            <a:rPr lang="en-US" sz="3900" kern="1200" dirty="0" err="1"/>
            <a:t>Sekunder</a:t>
          </a:r>
          <a:endParaRPr lang="en-US" sz="3900" kern="1200" dirty="0"/>
        </a:p>
      </dsp:txBody>
      <dsp:txXfrm>
        <a:off x="1221505" y="2717625"/>
        <a:ext cx="3313439" cy="1011419"/>
      </dsp:txXfrm>
    </dsp:sp>
    <dsp:sp modelId="{9BE3B36A-CC33-4B6A-9CE8-42F2F46A21AE}">
      <dsp:nvSpPr>
        <dsp:cNvPr id="0" name=""/>
        <dsp:cNvSpPr/>
      </dsp:nvSpPr>
      <dsp:spPr>
        <a:xfrm>
          <a:off x="5103588" y="276"/>
          <a:ext cx="4608867" cy="10743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Data </a:t>
          </a:r>
          <a:r>
            <a:rPr lang="en-US" sz="3500" kern="1200" dirty="0" err="1"/>
            <a:t>Berdasarkan</a:t>
          </a:r>
          <a:r>
            <a:rPr lang="en-US" sz="3500" kern="1200" dirty="0"/>
            <a:t> </a:t>
          </a:r>
          <a:r>
            <a:rPr lang="en-US" sz="3500" kern="1200" dirty="0" err="1"/>
            <a:t>Bentuk</a:t>
          </a:r>
          <a:r>
            <a:rPr lang="en-US" sz="3500" kern="1200" dirty="0"/>
            <a:t> dan </a:t>
          </a:r>
          <a:r>
            <a:rPr lang="en-US" sz="3500" kern="1200" dirty="0" err="1"/>
            <a:t>Sifatnya</a:t>
          </a:r>
          <a:endParaRPr lang="en-US" sz="3500" kern="1200" dirty="0"/>
        </a:p>
      </dsp:txBody>
      <dsp:txXfrm>
        <a:off x="5135055" y="31743"/>
        <a:ext cx="4545933" cy="1011419"/>
      </dsp:txXfrm>
    </dsp:sp>
    <dsp:sp modelId="{3494E35D-C655-4333-9617-2F22F6B39988}">
      <dsp:nvSpPr>
        <dsp:cNvPr id="0" name=""/>
        <dsp:cNvSpPr/>
      </dsp:nvSpPr>
      <dsp:spPr>
        <a:xfrm>
          <a:off x="5564474" y="1074629"/>
          <a:ext cx="460886" cy="805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5764"/>
              </a:lnTo>
              <a:lnTo>
                <a:pt x="460886" y="80576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B03CB-52D8-44C8-A10D-168EDB79D62E}">
      <dsp:nvSpPr>
        <dsp:cNvPr id="0" name=""/>
        <dsp:cNvSpPr/>
      </dsp:nvSpPr>
      <dsp:spPr>
        <a:xfrm>
          <a:off x="6025361" y="1343217"/>
          <a:ext cx="3687093" cy="1074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Data </a:t>
          </a:r>
          <a:r>
            <a:rPr lang="en-US" sz="3900" kern="1200" dirty="0" err="1"/>
            <a:t>Kualitatif</a:t>
          </a:r>
          <a:endParaRPr lang="en-US" sz="3900" kern="1200" dirty="0"/>
        </a:p>
      </dsp:txBody>
      <dsp:txXfrm>
        <a:off x="6056828" y="1374684"/>
        <a:ext cx="3624159" cy="1011419"/>
      </dsp:txXfrm>
    </dsp:sp>
    <dsp:sp modelId="{52D8D7D6-576F-4F5B-A245-1AA87797E62F}">
      <dsp:nvSpPr>
        <dsp:cNvPr id="0" name=""/>
        <dsp:cNvSpPr/>
      </dsp:nvSpPr>
      <dsp:spPr>
        <a:xfrm>
          <a:off x="5564474" y="1074629"/>
          <a:ext cx="460886" cy="2148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706"/>
              </a:lnTo>
              <a:lnTo>
                <a:pt x="460886" y="214870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5CB97C-1C43-4ECB-9FBC-B027955C67F6}">
      <dsp:nvSpPr>
        <dsp:cNvPr id="0" name=""/>
        <dsp:cNvSpPr/>
      </dsp:nvSpPr>
      <dsp:spPr>
        <a:xfrm>
          <a:off x="6025361" y="2686158"/>
          <a:ext cx="3687093" cy="1074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Data </a:t>
          </a:r>
          <a:r>
            <a:rPr lang="en-US" sz="3900" kern="1200" dirty="0" err="1"/>
            <a:t>Kuantitatif</a:t>
          </a:r>
          <a:endParaRPr lang="en-US" sz="3900" kern="1200" dirty="0"/>
        </a:p>
      </dsp:txBody>
      <dsp:txXfrm>
        <a:off x="6056828" y="2717625"/>
        <a:ext cx="3624159" cy="10114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28D84-6D8D-4DAE-82B1-DBE0EF1B1CC7}">
      <dsp:nvSpPr>
        <dsp:cNvPr id="0" name=""/>
        <dsp:cNvSpPr/>
      </dsp:nvSpPr>
      <dsp:spPr>
        <a:xfrm>
          <a:off x="3598" y="41988"/>
          <a:ext cx="6633689" cy="29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Data </a:t>
          </a:r>
          <a:r>
            <a:rPr lang="en-US" sz="2400" kern="1200" dirty="0" err="1"/>
            <a:t>Berdasarkan</a:t>
          </a:r>
          <a:r>
            <a:rPr lang="en-US" sz="2400" kern="1200" dirty="0"/>
            <a:t> </a:t>
          </a:r>
          <a:r>
            <a:rPr lang="en-US" sz="2400" kern="1200" dirty="0" err="1"/>
            <a:t>Sumbernya</a:t>
          </a:r>
          <a:endParaRPr lang="en-US" sz="2400" kern="1200" dirty="0"/>
        </a:p>
      </dsp:txBody>
      <dsp:txXfrm>
        <a:off x="12242" y="50632"/>
        <a:ext cx="6616401" cy="277832"/>
      </dsp:txXfrm>
    </dsp:sp>
    <dsp:sp modelId="{441577BD-9CAA-4D28-AA2C-291BDD08B90E}">
      <dsp:nvSpPr>
        <dsp:cNvPr id="0" name=""/>
        <dsp:cNvSpPr/>
      </dsp:nvSpPr>
      <dsp:spPr>
        <a:xfrm>
          <a:off x="666966" y="337109"/>
          <a:ext cx="663375" cy="1150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0667"/>
              </a:lnTo>
              <a:lnTo>
                <a:pt x="663375" y="115066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C0F71-6814-4B35-BE5F-4F605E80C5EF}">
      <dsp:nvSpPr>
        <dsp:cNvPr id="0" name=""/>
        <dsp:cNvSpPr/>
      </dsp:nvSpPr>
      <dsp:spPr>
        <a:xfrm>
          <a:off x="1330342" y="557177"/>
          <a:ext cx="9271267" cy="1861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 Primer </a:t>
          </a:r>
          <a:r>
            <a:rPr lang="en-US" sz="1800" kern="1200" dirty="0" err="1"/>
            <a:t>adalah</a:t>
          </a:r>
          <a:r>
            <a:rPr lang="en-US" sz="1800" kern="1200" dirty="0"/>
            <a:t> data yang </a:t>
          </a:r>
          <a:r>
            <a:rPr lang="en-US" sz="1800" kern="1200" dirty="0" err="1"/>
            <a:t>diperoleh</a:t>
          </a:r>
          <a:r>
            <a:rPr lang="en-US" sz="1800" kern="1200" dirty="0"/>
            <a:t>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dikumpulkan</a:t>
          </a:r>
          <a:r>
            <a:rPr lang="en-US" sz="1800" kern="1200" dirty="0"/>
            <a:t> oleh </a:t>
          </a:r>
          <a:r>
            <a:rPr lang="en-US" sz="1800" kern="1200" dirty="0" err="1"/>
            <a:t>peneliti</a:t>
          </a:r>
          <a:r>
            <a:rPr lang="en-US" sz="1800" kern="1200" dirty="0"/>
            <a:t> </a:t>
          </a:r>
          <a:r>
            <a:rPr lang="en-US" sz="1800" kern="1200" dirty="0" err="1"/>
            <a:t>secara</a:t>
          </a:r>
          <a:r>
            <a:rPr lang="en-US" sz="1800" kern="1200" dirty="0"/>
            <a:t> </a:t>
          </a:r>
          <a:r>
            <a:rPr lang="en-US" sz="1800" kern="1200" dirty="0" err="1"/>
            <a:t>langsung</a:t>
          </a:r>
          <a:r>
            <a:rPr lang="en-US" sz="1800" kern="1200" dirty="0"/>
            <a:t> </a:t>
          </a:r>
          <a:r>
            <a:rPr lang="en-US" sz="1800" kern="1200" dirty="0" err="1"/>
            <a:t>dari</a:t>
          </a:r>
          <a:r>
            <a:rPr lang="en-US" sz="1800" kern="1200" dirty="0"/>
            <a:t> </a:t>
          </a:r>
          <a:r>
            <a:rPr lang="en-US" sz="1800" kern="1200" dirty="0" err="1"/>
            <a:t>sumber</a:t>
          </a:r>
          <a:r>
            <a:rPr lang="en-US" sz="1800" kern="1200" dirty="0"/>
            <a:t> data </a:t>
          </a:r>
          <a:r>
            <a:rPr lang="en-US" sz="1800" kern="1200" dirty="0" err="1"/>
            <a:t>utama</a:t>
          </a:r>
          <a:r>
            <a:rPr lang="en-US" sz="1800" kern="1200" dirty="0"/>
            <a:t>. Data primer </a:t>
          </a:r>
          <a:r>
            <a:rPr lang="en-US" sz="1800" kern="1200" dirty="0" err="1"/>
            <a:t>disebut</a:t>
          </a:r>
          <a:r>
            <a:rPr lang="en-US" sz="1800" kern="1200" dirty="0"/>
            <a:t> juga </a:t>
          </a:r>
          <a:r>
            <a:rPr lang="en-US" sz="1800" kern="1200" dirty="0" err="1"/>
            <a:t>sebagai</a:t>
          </a:r>
          <a:r>
            <a:rPr lang="en-US" sz="1800" kern="1200" dirty="0"/>
            <a:t> data </a:t>
          </a:r>
          <a:r>
            <a:rPr lang="en-US" sz="1800" kern="1200" dirty="0" err="1"/>
            <a:t>asli</a:t>
          </a:r>
          <a:r>
            <a:rPr lang="en-US" sz="1800" kern="1200" dirty="0"/>
            <a:t> </a:t>
          </a:r>
          <a:r>
            <a:rPr lang="en-US" sz="1800" kern="1200" dirty="0" err="1"/>
            <a:t>atau</a:t>
          </a:r>
          <a:r>
            <a:rPr lang="en-US" sz="1800" kern="1200" dirty="0"/>
            <a:t> data </a:t>
          </a:r>
          <a:r>
            <a:rPr lang="en-US" sz="1800" kern="1200" dirty="0" err="1"/>
            <a:t>baru</a:t>
          </a:r>
          <a:r>
            <a:rPr lang="en-US" sz="1800" kern="1200" dirty="0"/>
            <a:t> yang </a:t>
          </a:r>
          <a:r>
            <a:rPr lang="en-US" sz="1800" kern="1200" dirty="0" err="1"/>
            <a:t>memiliki</a:t>
          </a:r>
          <a:r>
            <a:rPr lang="en-US" sz="1800" kern="1200" dirty="0"/>
            <a:t> </a:t>
          </a:r>
          <a:r>
            <a:rPr lang="en-US" sz="1800" kern="1200" dirty="0" err="1"/>
            <a:t>sifat</a:t>
          </a:r>
          <a:r>
            <a:rPr lang="en-US" sz="1800" kern="1200" dirty="0"/>
            <a:t> up to date. </a:t>
          </a:r>
          <a:r>
            <a:rPr lang="en-US" sz="1800" kern="1200" dirty="0" err="1"/>
            <a:t>Untuk</a:t>
          </a:r>
          <a:r>
            <a:rPr lang="en-US" sz="1800" kern="1200" dirty="0"/>
            <a:t> </a:t>
          </a:r>
          <a:r>
            <a:rPr lang="en-US" sz="1800" kern="1200" dirty="0" err="1"/>
            <a:t>mendapatkan</a:t>
          </a:r>
          <a:r>
            <a:rPr lang="en-US" sz="1800" kern="1200" dirty="0"/>
            <a:t> data primer, </a:t>
          </a:r>
          <a:r>
            <a:rPr lang="en-US" sz="1800" kern="1200" dirty="0" err="1"/>
            <a:t>peneliti</a:t>
          </a:r>
          <a:r>
            <a:rPr lang="en-US" sz="1800" kern="1200" dirty="0"/>
            <a:t> </a:t>
          </a:r>
          <a:r>
            <a:rPr lang="en-US" sz="1800" kern="1200" dirty="0" err="1"/>
            <a:t>harus</a:t>
          </a:r>
          <a:r>
            <a:rPr lang="en-US" sz="1800" kern="1200" dirty="0"/>
            <a:t> </a:t>
          </a:r>
          <a:r>
            <a:rPr lang="en-US" sz="1800" kern="1200" dirty="0" err="1"/>
            <a:t>mengumpulkannya</a:t>
          </a:r>
          <a:r>
            <a:rPr lang="en-US" sz="1800" kern="1200" dirty="0"/>
            <a:t> </a:t>
          </a:r>
          <a:r>
            <a:rPr lang="en-US" sz="1800" kern="1200" dirty="0" err="1"/>
            <a:t>secara</a:t>
          </a:r>
          <a:r>
            <a:rPr lang="en-US" sz="1800" kern="1200" dirty="0"/>
            <a:t> </a:t>
          </a:r>
          <a:r>
            <a:rPr lang="en-US" sz="1800" kern="1200" dirty="0" err="1"/>
            <a:t>langsung</a:t>
          </a:r>
          <a:r>
            <a:rPr lang="en-US" sz="1800" kern="1200" dirty="0"/>
            <a:t>, Teknik yang </a:t>
          </a:r>
          <a:r>
            <a:rPr lang="en-US" sz="1800" kern="1200" dirty="0" err="1"/>
            <a:t>dapat</a:t>
          </a:r>
          <a:r>
            <a:rPr lang="en-US" sz="1800" kern="1200" dirty="0"/>
            <a:t> </a:t>
          </a:r>
          <a:r>
            <a:rPr lang="en-US" sz="1800" kern="1200" dirty="0" err="1"/>
            <a:t>digunakan</a:t>
          </a:r>
          <a:r>
            <a:rPr lang="en-US" sz="1800" kern="1200" dirty="0"/>
            <a:t> </a:t>
          </a:r>
          <a:r>
            <a:rPr lang="en-US" sz="1800" kern="1200" dirty="0" err="1"/>
            <a:t>peneliti</a:t>
          </a:r>
          <a:r>
            <a:rPr lang="en-US" sz="1800" kern="1200" dirty="0"/>
            <a:t> </a:t>
          </a:r>
          <a:r>
            <a:rPr lang="en-US" sz="1800" kern="1200" dirty="0" err="1"/>
            <a:t>untuk</a:t>
          </a:r>
          <a:r>
            <a:rPr lang="en-US" sz="1800" kern="1200" dirty="0"/>
            <a:t> </a:t>
          </a:r>
          <a:r>
            <a:rPr lang="en-US" sz="1800" kern="1200" dirty="0" err="1"/>
            <a:t>mengumpulkan</a:t>
          </a:r>
          <a:r>
            <a:rPr lang="en-US" sz="1800" kern="1200" dirty="0"/>
            <a:t> data primer </a:t>
          </a:r>
          <a:r>
            <a:rPr lang="en-US" sz="1800" kern="1200" dirty="0" err="1"/>
            <a:t>antara</a:t>
          </a:r>
          <a:r>
            <a:rPr lang="en-US" sz="1800" kern="1200" dirty="0"/>
            <a:t> lain </a:t>
          </a:r>
          <a:r>
            <a:rPr lang="en-US" sz="1800" kern="1200" dirty="0" err="1"/>
            <a:t>observasi</a:t>
          </a:r>
          <a:r>
            <a:rPr lang="en-US" sz="1800" kern="1200" dirty="0"/>
            <a:t>, </a:t>
          </a:r>
          <a:r>
            <a:rPr lang="en-US" sz="1800" kern="1200" dirty="0" err="1"/>
            <a:t>wawancara</a:t>
          </a:r>
          <a:r>
            <a:rPr lang="en-US" sz="1800" kern="1200" dirty="0"/>
            <a:t>, dan </a:t>
          </a:r>
          <a:r>
            <a:rPr lang="en-US" sz="1800" kern="1200" dirty="0" err="1"/>
            <a:t>penyebaran</a:t>
          </a:r>
          <a:r>
            <a:rPr lang="en-US" sz="1800" kern="1200" dirty="0"/>
            <a:t> </a:t>
          </a:r>
          <a:r>
            <a:rPr lang="en-US" sz="1800" kern="1200" dirty="0" err="1"/>
            <a:t>kuesioner</a:t>
          </a:r>
          <a:r>
            <a:rPr lang="en-US" sz="1800" kern="1200" dirty="0"/>
            <a:t>.</a:t>
          </a:r>
        </a:p>
      </dsp:txBody>
      <dsp:txXfrm>
        <a:off x="1384855" y="611690"/>
        <a:ext cx="9162241" cy="1752171"/>
      </dsp:txXfrm>
    </dsp:sp>
    <dsp:sp modelId="{EDD7BDD0-B846-422A-B377-0C0F03A5343F}">
      <dsp:nvSpPr>
        <dsp:cNvPr id="0" name=""/>
        <dsp:cNvSpPr/>
      </dsp:nvSpPr>
      <dsp:spPr>
        <a:xfrm>
          <a:off x="666966" y="337109"/>
          <a:ext cx="666474" cy="3122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2902"/>
              </a:lnTo>
              <a:lnTo>
                <a:pt x="666474" y="31229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B1D0A-430A-49D7-8B35-F5998167D56F}">
      <dsp:nvSpPr>
        <dsp:cNvPr id="0" name=""/>
        <dsp:cNvSpPr/>
      </dsp:nvSpPr>
      <dsp:spPr>
        <a:xfrm>
          <a:off x="1333440" y="2680432"/>
          <a:ext cx="9271267" cy="1559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 </a:t>
          </a:r>
          <a:r>
            <a:rPr lang="en-US" sz="1800" kern="1200" dirty="0" err="1"/>
            <a:t>Sekunder</a:t>
          </a:r>
          <a:r>
            <a:rPr lang="en-US" sz="1800" kern="1200" dirty="0"/>
            <a:t> </a:t>
          </a:r>
          <a:r>
            <a:rPr lang="en-US" sz="1800" kern="1200" dirty="0" err="1"/>
            <a:t>adalah</a:t>
          </a:r>
          <a:r>
            <a:rPr lang="en-US" sz="1800" kern="1200" dirty="0"/>
            <a:t> data yang </a:t>
          </a:r>
          <a:r>
            <a:rPr lang="en-US" sz="1800" kern="1200" dirty="0" err="1"/>
            <a:t>diperoleh</a:t>
          </a:r>
          <a:r>
            <a:rPr lang="en-US" sz="1800" kern="1200" dirty="0"/>
            <a:t>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dikumpulkan</a:t>
          </a:r>
          <a:r>
            <a:rPr lang="en-US" sz="1800" kern="1200" dirty="0"/>
            <a:t> oleh </a:t>
          </a:r>
          <a:r>
            <a:rPr lang="en-US" sz="1800" kern="1200" dirty="0" err="1"/>
            <a:t>peneliti</a:t>
          </a:r>
          <a:r>
            <a:rPr lang="en-US" sz="1800" kern="1200" dirty="0"/>
            <a:t> </a:t>
          </a:r>
          <a:r>
            <a:rPr lang="en-US" sz="1800" kern="1200" dirty="0" err="1"/>
            <a:t>dari</a:t>
          </a:r>
          <a:r>
            <a:rPr lang="en-US" sz="1800" kern="1200" dirty="0"/>
            <a:t> </a:t>
          </a:r>
          <a:r>
            <a:rPr lang="en-US" sz="1800" kern="1200" dirty="0" err="1"/>
            <a:t>berbagai</a:t>
          </a:r>
          <a:r>
            <a:rPr lang="en-US" sz="1800" kern="1200" dirty="0"/>
            <a:t> </a:t>
          </a:r>
          <a:r>
            <a:rPr lang="en-US" sz="1800" kern="1200" dirty="0" err="1"/>
            <a:t>sumber</a:t>
          </a:r>
          <a:r>
            <a:rPr lang="en-US" sz="1800" kern="1200" dirty="0"/>
            <a:t> yang </a:t>
          </a:r>
          <a:r>
            <a:rPr lang="en-US" sz="1800" kern="1200" dirty="0" err="1"/>
            <a:t>telah</a:t>
          </a:r>
          <a:r>
            <a:rPr lang="en-US" sz="1800" kern="1200" dirty="0"/>
            <a:t> </a:t>
          </a:r>
          <a:r>
            <a:rPr lang="en-US" sz="1800" kern="1200" dirty="0" err="1"/>
            <a:t>ada</a:t>
          </a:r>
          <a:r>
            <a:rPr lang="en-US" sz="1800" kern="1200" dirty="0"/>
            <a:t> (</a:t>
          </a:r>
          <a:r>
            <a:rPr lang="en-US" sz="1800" kern="1200" dirty="0" err="1"/>
            <a:t>peneliti</a:t>
          </a:r>
          <a:r>
            <a:rPr lang="en-US" sz="1800" kern="1200" dirty="0"/>
            <a:t> </a:t>
          </a:r>
          <a:r>
            <a:rPr lang="en-US" sz="1800" kern="1200" dirty="0" err="1"/>
            <a:t>sebagai</a:t>
          </a:r>
          <a:r>
            <a:rPr lang="en-US" sz="1800" kern="1200" dirty="0"/>
            <a:t> </a:t>
          </a:r>
          <a:r>
            <a:rPr lang="en-US" sz="1800" kern="1200" dirty="0" err="1"/>
            <a:t>tangan</a:t>
          </a:r>
          <a:r>
            <a:rPr lang="en-US" sz="1800" kern="1200" dirty="0"/>
            <a:t> </a:t>
          </a:r>
          <a:r>
            <a:rPr lang="en-US" sz="1800" kern="1200" dirty="0" err="1"/>
            <a:t>kedua</a:t>
          </a:r>
          <a:r>
            <a:rPr lang="en-US" sz="1800" kern="1200" dirty="0"/>
            <a:t>). Data </a:t>
          </a:r>
          <a:r>
            <a:rPr lang="en-US" sz="1800" kern="1200" dirty="0" err="1"/>
            <a:t>sekunder</a:t>
          </a:r>
          <a:r>
            <a:rPr lang="en-US" sz="1800" kern="1200" dirty="0"/>
            <a:t> </a:t>
          </a:r>
          <a:r>
            <a:rPr lang="en-US" sz="1800" kern="1200" dirty="0" err="1"/>
            <a:t>dapat</a:t>
          </a:r>
          <a:r>
            <a:rPr lang="en-US" sz="1800" kern="1200" dirty="0"/>
            <a:t> </a:t>
          </a:r>
          <a:r>
            <a:rPr lang="en-US" sz="1800" kern="1200" dirty="0" err="1"/>
            <a:t>diperoleh</a:t>
          </a:r>
          <a:r>
            <a:rPr lang="en-US" sz="1800" kern="1200" dirty="0"/>
            <a:t> </a:t>
          </a:r>
          <a:r>
            <a:rPr lang="en-US" sz="1800" kern="1200" dirty="0" err="1"/>
            <a:t>dari</a:t>
          </a:r>
          <a:r>
            <a:rPr lang="en-US" sz="1800" kern="1200" dirty="0"/>
            <a:t> </a:t>
          </a:r>
          <a:r>
            <a:rPr lang="en-US" sz="1800" kern="1200" dirty="0" err="1"/>
            <a:t>berbagai</a:t>
          </a:r>
          <a:r>
            <a:rPr lang="en-US" sz="1800" kern="1200" dirty="0"/>
            <a:t> </a:t>
          </a:r>
          <a:r>
            <a:rPr lang="en-US" sz="1800" kern="1200" dirty="0" err="1"/>
            <a:t>sumber</a:t>
          </a:r>
          <a:r>
            <a:rPr lang="en-US" sz="1800" kern="1200" dirty="0"/>
            <a:t> </a:t>
          </a:r>
          <a:r>
            <a:rPr lang="en-US" sz="1800" kern="1200" dirty="0" err="1"/>
            <a:t>seperti</a:t>
          </a:r>
          <a:r>
            <a:rPr lang="en-US" sz="1800" kern="1200" dirty="0"/>
            <a:t> Biro Pusat </a:t>
          </a:r>
          <a:r>
            <a:rPr lang="en-US" sz="1800" kern="1200" dirty="0" err="1"/>
            <a:t>Statistik</a:t>
          </a:r>
          <a:r>
            <a:rPr lang="en-US" sz="1800" kern="1200" dirty="0"/>
            <a:t> (BPS), </a:t>
          </a:r>
          <a:r>
            <a:rPr lang="en-US" sz="1800" kern="1200" dirty="0" err="1"/>
            <a:t>buku</a:t>
          </a:r>
          <a:r>
            <a:rPr lang="en-US" sz="1800" kern="1200" dirty="0"/>
            <a:t>, </a:t>
          </a:r>
          <a:r>
            <a:rPr lang="en-US" sz="1800" kern="1200" dirty="0" err="1"/>
            <a:t>laporan</a:t>
          </a:r>
          <a:r>
            <a:rPr lang="en-US" sz="1800" kern="1200" dirty="0"/>
            <a:t>, </a:t>
          </a:r>
          <a:r>
            <a:rPr lang="en-US" sz="1800" kern="1200" dirty="0" err="1"/>
            <a:t>jurnal</a:t>
          </a:r>
          <a:r>
            <a:rPr lang="en-US" sz="1800" kern="1200" dirty="0"/>
            <a:t>, dan lain-lain.</a:t>
          </a:r>
        </a:p>
      </dsp:txBody>
      <dsp:txXfrm>
        <a:off x="1379106" y="2726098"/>
        <a:ext cx="9179935" cy="14678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28D84-6D8D-4DAE-82B1-DBE0EF1B1CC7}">
      <dsp:nvSpPr>
        <dsp:cNvPr id="0" name=""/>
        <dsp:cNvSpPr/>
      </dsp:nvSpPr>
      <dsp:spPr>
        <a:xfrm>
          <a:off x="3598" y="41988"/>
          <a:ext cx="6633689" cy="29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Data </a:t>
          </a:r>
          <a:r>
            <a:rPr lang="en-US" sz="2400" kern="1200" dirty="0" err="1"/>
            <a:t>Berdasarkan</a:t>
          </a:r>
          <a:r>
            <a:rPr lang="en-US" sz="2400" kern="1200" dirty="0"/>
            <a:t> </a:t>
          </a:r>
          <a:r>
            <a:rPr lang="en-US" sz="2400" kern="1200" dirty="0" err="1"/>
            <a:t>Bentuk</a:t>
          </a:r>
          <a:r>
            <a:rPr lang="en-US" sz="2400" kern="1200" dirty="0"/>
            <a:t> dan </a:t>
          </a:r>
          <a:r>
            <a:rPr lang="en-US" sz="2400" kern="1200" dirty="0" err="1"/>
            <a:t>Sifatnya</a:t>
          </a:r>
          <a:endParaRPr lang="en-US" sz="2400" kern="1200" dirty="0"/>
        </a:p>
      </dsp:txBody>
      <dsp:txXfrm>
        <a:off x="12242" y="50632"/>
        <a:ext cx="6616401" cy="277832"/>
      </dsp:txXfrm>
    </dsp:sp>
    <dsp:sp modelId="{441577BD-9CAA-4D28-AA2C-291BDD08B90E}">
      <dsp:nvSpPr>
        <dsp:cNvPr id="0" name=""/>
        <dsp:cNvSpPr/>
      </dsp:nvSpPr>
      <dsp:spPr>
        <a:xfrm>
          <a:off x="666966" y="337109"/>
          <a:ext cx="663375" cy="1150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0667"/>
              </a:lnTo>
              <a:lnTo>
                <a:pt x="663375" y="115066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C0F71-6814-4B35-BE5F-4F605E80C5EF}">
      <dsp:nvSpPr>
        <dsp:cNvPr id="0" name=""/>
        <dsp:cNvSpPr/>
      </dsp:nvSpPr>
      <dsp:spPr>
        <a:xfrm>
          <a:off x="1330342" y="557177"/>
          <a:ext cx="9271267" cy="1861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 </a:t>
          </a:r>
          <a:r>
            <a:rPr lang="en-US" sz="1800" kern="1200" dirty="0" err="1"/>
            <a:t>Kualitatif</a:t>
          </a:r>
          <a:r>
            <a:rPr lang="en-US" sz="1800" kern="1200" dirty="0"/>
            <a:t> </a:t>
          </a:r>
          <a:r>
            <a:rPr lang="en-US" sz="1800" kern="1200" dirty="0" err="1"/>
            <a:t>yaitu</a:t>
          </a:r>
          <a:r>
            <a:rPr lang="en-US" sz="1800" kern="1200" dirty="0"/>
            <a:t> data yang </a:t>
          </a:r>
          <a:r>
            <a:rPr lang="en-US" sz="1800" kern="1200" dirty="0" err="1"/>
            <a:t>dinyatakan</a:t>
          </a:r>
          <a:r>
            <a:rPr lang="en-US" sz="1800" kern="1200" dirty="0"/>
            <a:t> </a:t>
          </a:r>
          <a:r>
            <a:rPr lang="en-US" sz="1800" kern="1200" dirty="0" err="1"/>
            <a:t>dalam</a:t>
          </a:r>
          <a:r>
            <a:rPr lang="en-US" sz="1800" kern="1200" dirty="0"/>
            <a:t> </a:t>
          </a:r>
          <a:r>
            <a:rPr lang="en-US" sz="1800" kern="1200" dirty="0" err="1"/>
            <a:t>bentuk</a:t>
          </a:r>
          <a:r>
            <a:rPr lang="en-US" sz="1800" kern="1200" dirty="0"/>
            <a:t> kata-kata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bukan</a:t>
          </a:r>
          <a:r>
            <a:rPr lang="en-US" sz="1800" kern="1200" dirty="0"/>
            <a:t> </a:t>
          </a:r>
          <a:r>
            <a:rPr lang="en-US" sz="1800" kern="1200" dirty="0" err="1"/>
            <a:t>dalam</a:t>
          </a:r>
          <a:r>
            <a:rPr lang="en-US" sz="1800" kern="1200" dirty="0"/>
            <a:t> </a:t>
          </a:r>
          <a:r>
            <a:rPr lang="en-US" sz="1800" kern="1200" dirty="0" err="1"/>
            <a:t>bentuk</a:t>
          </a:r>
          <a:r>
            <a:rPr lang="en-US" sz="1800" kern="1200" dirty="0"/>
            <a:t> </a:t>
          </a:r>
          <a:r>
            <a:rPr lang="en-US" sz="1800" kern="1200" dirty="0" err="1"/>
            <a:t>angka</a:t>
          </a:r>
          <a:r>
            <a:rPr lang="en-US" sz="1800" kern="1200" dirty="0"/>
            <a:t>. </a:t>
          </a:r>
          <a:r>
            <a:rPr lang="en-US" sz="1800" kern="1200" dirty="0" err="1"/>
            <a:t>Misalnya</a:t>
          </a:r>
          <a:r>
            <a:rPr lang="en-US" sz="1800" kern="1200" dirty="0"/>
            <a:t> </a:t>
          </a:r>
          <a:r>
            <a:rPr lang="en-US" sz="1800" kern="1200" dirty="0" err="1"/>
            <a:t>jenis</a:t>
          </a:r>
          <a:r>
            <a:rPr lang="en-US" sz="1800" kern="1200" dirty="0"/>
            <a:t> </a:t>
          </a:r>
          <a:r>
            <a:rPr lang="en-US" sz="1800" kern="1200" dirty="0" err="1"/>
            <a:t>pekerjaan</a:t>
          </a:r>
          <a:r>
            <a:rPr lang="en-US" sz="1800" kern="1200" dirty="0"/>
            <a:t> </a:t>
          </a:r>
          <a:r>
            <a:rPr lang="en-US" sz="1800" kern="1200" dirty="0" err="1"/>
            <a:t>seseorang</a:t>
          </a:r>
          <a:r>
            <a:rPr lang="en-US" sz="1800" kern="1200" dirty="0"/>
            <a:t> (</a:t>
          </a:r>
          <a:r>
            <a:rPr lang="en-US" sz="1800" kern="1200" dirty="0" err="1"/>
            <a:t>Petani</a:t>
          </a:r>
          <a:r>
            <a:rPr lang="en-US" sz="1800" kern="1200" dirty="0"/>
            <a:t>, </a:t>
          </a:r>
          <a:r>
            <a:rPr lang="en-US" sz="1800" kern="1200" dirty="0" err="1"/>
            <a:t>Jaksa</a:t>
          </a:r>
          <a:r>
            <a:rPr lang="en-US" sz="1800" kern="1200" dirty="0"/>
            <a:t>, Guru, Hakim)</a:t>
          </a:r>
        </a:p>
      </dsp:txBody>
      <dsp:txXfrm>
        <a:off x="1384855" y="611690"/>
        <a:ext cx="9162241" cy="1752171"/>
      </dsp:txXfrm>
    </dsp:sp>
    <dsp:sp modelId="{EDD7BDD0-B846-422A-B377-0C0F03A5343F}">
      <dsp:nvSpPr>
        <dsp:cNvPr id="0" name=""/>
        <dsp:cNvSpPr/>
      </dsp:nvSpPr>
      <dsp:spPr>
        <a:xfrm>
          <a:off x="666966" y="337109"/>
          <a:ext cx="666474" cy="3122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2902"/>
              </a:lnTo>
              <a:lnTo>
                <a:pt x="666474" y="31229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B1D0A-430A-49D7-8B35-F5998167D56F}">
      <dsp:nvSpPr>
        <dsp:cNvPr id="0" name=""/>
        <dsp:cNvSpPr/>
      </dsp:nvSpPr>
      <dsp:spPr>
        <a:xfrm>
          <a:off x="1333440" y="2680432"/>
          <a:ext cx="9271267" cy="1559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 </a:t>
          </a:r>
          <a:r>
            <a:rPr lang="en-US" sz="1800" kern="1200" dirty="0" err="1"/>
            <a:t>kuantitatif</a:t>
          </a:r>
          <a:r>
            <a:rPr lang="en-US" sz="1800" kern="1200" dirty="0"/>
            <a:t> </a:t>
          </a:r>
          <a:r>
            <a:rPr lang="en-US" sz="1800" kern="1200" dirty="0" err="1"/>
            <a:t>adalah</a:t>
          </a:r>
          <a:r>
            <a:rPr lang="en-US" sz="1800" kern="1200" dirty="0"/>
            <a:t> data yang </a:t>
          </a:r>
          <a:r>
            <a:rPr lang="en-US" sz="1800" kern="1200" dirty="0" err="1"/>
            <a:t>dinyatakan</a:t>
          </a:r>
          <a:r>
            <a:rPr lang="en-US" sz="1800" kern="1200" dirty="0"/>
            <a:t> </a:t>
          </a:r>
          <a:r>
            <a:rPr lang="en-US" sz="1800" kern="1200" dirty="0" err="1"/>
            <a:t>dalam</a:t>
          </a:r>
          <a:r>
            <a:rPr lang="en-US" sz="1800" kern="1200" dirty="0"/>
            <a:t> </a:t>
          </a:r>
          <a:r>
            <a:rPr lang="en-US" sz="1800" kern="1200" dirty="0" err="1"/>
            <a:t>bentuk</a:t>
          </a:r>
          <a:r>
            <a:rPr lang="en-US" sz="1800" kern="1200" dirty="0"/>
            <a:t> </a:t>
          </a:r>
          <a:r>
            <a:rPr lang="en-US" sz="1800" kern="1200" dirty="0" err="1"/>
            <a:t>angka</a:t>
          </a:r>
          <a:r>
            <a:rPr lang="en-US" sz="1800" kern="1200" dirty="0"/>
            <a:t>. </a:t>
          </a:r>
          <a:r>
            <a:rPr lang="en-US" sz="1800" kern="1200" dirty="0" err="1"/>
            <a:t>Misalnya</a:t>
          </a:r>
          <a:r>
            <a:rPr lang="en-US" sz="1800" kern="1200" dirty="0"/>
            <a:t> Nilai </a:t>
          </a:r>
          <a:r>
            <a:rPr lang="en-US" sz="1800" kern="1200" dirty="0" err="1"/>
            <a:t>ujian</a:t>
          </a:r>
          <a:r>
            <a:rPr lang="en-US" sz="1800" kern="1200" dirty="0"/>
            <a:t> </a:t>
          </a:r>
          <a:r>
            <a:rPr lang="en-US" sz="1800" kern="1200" dirty="0" err="1"/>
            <a:t>statistik</a:t>
          </a:r>
          <a:r>
            <a:rPr lang="en-US" sz="1800" kern="1200" dirty="0"/>
            <a:t> </a:t>
          </a:r>
          <a:r>
            <a:rPr lang="en-US" sz="1800" kern="1200" dirty="0" err="1"/>
            <a:t>mahasiswa</a:t>
          </a:r>
          <a:r>
            <a:rPr lang="en-US" sz="1800" kern="1200" dirty="0"/>
            <a:t> Prodi Hukum Semester II (Rival 85, Bella 88, </a:t>
          </a:r>
          <a:r>
            <a:rPr lang="en-US" sz="1800" kern="1200" dirty="0" err="1"/>
            <a:t>Jelita</a:t>
          </a:r>
          <a:r>
            <a:rPr lang="en-US" sz="1800" kern="1200" dirty="0"/>
            <a:t> </a:t>
          </a:r>
          <a:r>
            <a:rPr lang="en-US" sz="1800" kern="1200" dirty="0" err="1"/>
            <a:t>Sukma</a:t>
          </a:r>
          <a:r>
            <a:rPr lang="en-US" sz="1800" kern="1200" dirty="0"/>
            <a:t> 87, </a:t>
          </a:r>
          <a:r>
            <a:rPr lang="en-US" sz="1800" kern="1200" dirty="0" err="1"/>
            <a:t>Rahmat</a:t>
          </a:r>
          <a:r>
            <a:rPr lang="en-US" sz="1800" kern="1200" dirty="0"/>
            <a:t> </a:t>
          </a:r>
          <a:r>
            <a:rPr lang="en-US" sz="1800" kern="1200" dirty="0" err="1"/>
            <a:t>Ilahi</a:t>
          </a:r>
          <a:r>
            <a:rPr lang="en-US" sz="1800" kern="1200" dirty="0"/>
            <a:t> 90) </a:t>
          </a:r>
        </a:p>
      </dsp:txBody>
      <dsp:txXfrm>
        <a:off x="1379106" y="2726098"/>
        <a:ext cx="9179935" cy="14678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7752E-9258-441F-BDFF-2E0693C6EC51}">
      <dsp:nvSpPr>
        <dsp:cNvPr id="0" name=""/>
        <dsp:cNvSpPr/>
      </dsp:nvSpPr>
      <dsp:spPr>
        <a:xfrm>
          <a:off x="0" y="0"/>
          <a:ext cx="10058399" cy="112823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Berdasarkan</a:t>
          </a:r>
          <a:r>
            <a:rPr lang="en-US" sz="2800" kern="1200" dirty="0"/>
            <a:t> </a:t>
          </a:r>
          <a:r>
            <a:rPr lang="en-US" sz="2800" kern="1200" dirty="0" err="1"/>
            <a:t>tipe</a:t>
          </a:r>
          <a:r>
            <a:rPr lang="en-US" sz="2800" kern="1200" dirty="0"/>
            <a:t> </a:t>
          </a:r>
          <a:r>
            <a:rPr lang="en-US" sz="2800" kern="1200" dirty="0" err="1"/>
            <a:t>skala</a:t>
          </a:r>
          <a:r>
            <a:rPr lang="en-US" sz="2800" kern="1200" dirty="0"/>
            <a:t> </a:t>
          </a:r>
          <a:r>
            <a:rPr lang="en-US" sz="2800" kern="1200" dirty="0" err="1"/>
            <a:t>pengukuran</a:t>
          </a:r>
          <a:r>
            <a:rPr lang="en-US" sz="2800" kern="1200" dirty="0"/>
            <a:t> yang </a:t>
          </a:r>
          <a:r>
            <a:rPr lang="en-US" sz="2800" kern="1200" dirty="0" err="1"/>
            <a:t>digunakan</a:t>
          </a:r>
          <a:r>
            <a:rPr lang="en-US" sz="2800" kern="1200" dirty="0"/>
            <a:t>, data </a:t>
          </a:r>
          <a:r>
            <a:rPr lang="en-US" sz="2800" kern="1200" dirty="0" err="1"/>
            <a:t>kuantitatif</a:t>
          </a:r>
          <a:r>
            <a:rPr lang="en-US" sz="2800" kern="1200" dirty="0"/>
            <a:t> </a:t>
          </a:r>
          <a:r>
            <a:rPr lang="en-US" sz="2800" kern="1200" dirty="0" err="1"/>
            <a:t>dapat</a:t>
          </a:r>
          <a:r>
            <a:rPr lang="en-US" sz="2800" kern="1200" dirty="0"/>
            <a:t> </a:t>
          </a:r>
          <a:r>
            <a:rPr lang="en-US" sz="2800" kern="1200" dirty="0" err="1"/>
            <a:t>dikelompokkkan</a:t>
          </a:r>
          <a:r>
            <a:rPr lang="en-US" sz="2800" kern="1200" dirty="0"/>
            <a:t> </a:t>
          </a:r>
          <a:r>
            <a:rPr lang="en-US" sz="2800" kern="1200" dirty="0" err="1"/>
            <a:t>menjadi</a:t>
          </a:r>
          <a:r>
            <a:rPr lang="en-US" sz="2800" kern="1200" dirty="0"/>
            <a:t> </a:t>
          </a:r>
          <a:r>
            <a:rPr lang="en-US" sz="2800" kern="1200" dirty="0" err="1"/>
            <a:t>empat</a:t>
          </a:r>
          <a:r>
            <a:rPr lang="en-US" sz="2800" kern="1200" dirty="0"/>
            <a:t> </a:t>
          </a:r>
          <a:r>
            <a:rPr lang="en-US" sz="2800" kern="1200" dirty="0" err="1"/>
            <a:t>tingkatan</a:t>
          </a:r>
          <a:r>
            <a:rPr lang="en-US" sz="2800" kern="1200" dirty="0"/>
            <a:t> </a:t>
          </a:r>
          <a:r>
            <a:rPr lang="en-US" sz="2800" kern="1200" dirty="0" err="1"/>
            <a:t>yaitu</a:t>
          </a:r>
          <a:r>
            <a:rPr lang="en-US" sz="2800" kern="1200" dirty="0"/>
            <a:t>:</a:t>
          </a:r>
        </a:p>
      </dsp:txBody>
      <dsp:txXfrm>
        <a:off x="0" y="0"/>
        <a:ext cx="10058399" cy="1128236"/>
      </dsp:txXfrm>
    </dsp:sp>
    <dsp:sp modelId="{D59DBFB7-66DD-476D-9E12-A7E6BCA66F6E}">
      <dsp:nvSpPr>
        <dsp:cNvPr id="0" name=""/>
        <dsp:cNvSpPr/>
      </dsp:nvSpPr>
      <dsp:spPr>
        <a:xfrm>
          <a:off x="0" y="1128236"/>
          <a:ext cx="2514600" cy="2369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1. Data Nominal</a:t>
          </a:r>
        </a:p>
      </dsp:txBody>
      <dsp:txXfrm>
        <a:off x="0" y="1128236"/>
        <a:ext cx="2514600" cy="2369296"/>
      </dsp:txXfrm>
    </dsp:sp>
    <dsp:sp modelId="{917809C0-00D8-4367-93EC-612171A8FD88}">
      <dsp:nvSpPr>
        <dsp:cNvPr id="0" name=""/>
        <dsp:cNvSpPr/>
      </dsp:nvSpPr>
      <dsp:spPr>
        <a:xfrm>
          <a:off x="2514599" y="1128236"/>
          <a:ext cx="2514600" cy="2369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2. Data Ordinal</a:t>
          </a:r>
        </a:p>
      </dsp:txBody>
      <dsp:txXfrm>
        <a:off x="2514599" y="1128236"/>
        <a:ext cx="2514600" cy="2369296"/>
      </dsp:txXfrm>
    </dsp:sp>
    <dsp:sp modelId="{5A90E026-E8CB-4D1D-9CBB-926EBB9A654B}">
      <dsp:nvSpPr>
        <dsp:cNvPr id="0" name=""/>
        <dsp:cNvSpPr/>
      </dsp:nvSpPr>
      <dsp:spPr>
        <a:xfrm>
          <a:off x="5029199" y="1128236"/>
          <a:ext cx="2514600" cy="2369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3. Data Interval</a:t>
          </a:r>
        </a:p>
      </dsp:txBody>
      <dsp:txXfrm>
        <a:off x="5029199" y="1128236"/>
        <a:ext cx="2514600" cy="2369296"/>
      </dsp:txXfrm>
    </dsp:sp>
    <dsp:sp modelId="{6A021388-9E03-4889-86CC-9767E39F1EAB}">
      <dsp:nvSpPr>
        <dsp:cNvPr id="0" name=""/>
        <dsp:cNvSpPr/>
      </dsp:nvSpPr>
      <dsp:spPr>
        <a:xfrm>
          <a:off x="7543800" y="1128236"/>
          <a:ext cx="2514600" cy="2369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4. Data Ratio</a:t>
          </a:r>
        </a:p>
      </dsp:txBody>
      <dsp:txXfrm>
        <a:off x="7543800" y="1128236"/>
        <a:ext cx="2514600" cy="2369296"/>
      </dsp:txXfrm>
    </dsp:sp>
    <dsp:sp modelId="{03AEAF5B-D00D-4720-8478-4A4652D55C98}">
      <dsp:nvSpPr>
        <dsp:cNvPr id="0" name=""/>
        <dsp:cNvSpPr/>
      </dsp:nvSpPr>
      <dsp:spPr>
        <a:xfrm>
          <a:off x="0" y="3497532"/>
          <a:ext cx="10058399" cy="26325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CBADA-395B-4D9E-9956-0CF1B55EDCE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07216-E327-46FD-8D1B-8D92E8B5C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7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Termasuk</a:t>
            </a:r>
            <a:r>
              <a:rPr lang="en-US" dirty="0"/>
              <a:t> data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keseharian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kalau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eksakta</a:t>
            </a:r>
            <a:r>
              <a:rPr lang="en-US" dirty="0"/>
              <a:t> data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terorganisasi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07216-E327-46FD-8D1B-8D92E8B5CD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74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07216-E327-46FD-8D1B-8D92E8B5CD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4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07216-E327-46FD-8D1B-8D92E8B5CD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7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425117" cy="2901694"/>
          </a:xfrm>
        </p:spPr>
        <p:txBody>
          <a:bodyPr anchor="b"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Data,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 err="1">
                <a:solidFill>
                  <a:schemeClr val="tx1"/>
                </a:solidFill>
              </a:rPr>
              <a:t>Jenis</a:t>
            </a:r>
            <a:r>
              <a:rPr lang="en-US" sz="4400" dirty="0">
                <a:solidFill>
                  <a:schemeClr val="tx1"/>
                </a:solidFill>
              </a:rPr>
              <a:t> Data,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Skala </a:t>
            </a:r>
            <a:r>
              <a:rPr lang="en-US" sz="4400" dirty="0" err="1">
                <a:solidFill>
                  <a:schemeClr val="tx1"/>
                </a:solidFill>
              </a:rPr>
              <a:t>Pengukuran</a:t>
            </a:r>
            <a:r>
              <a:rPr lang="en-US" sz="4400" dirty="0">
                <a:solidFill>
                  <a:schemeClr val="tx1"/>
                </a:solidFill>
              </a:rPr>
              <a:t>, </a:t>
            </a:r>
            <a:r>
              <a:rPr lang="en-US" sz="4400" dirty="0" err="1">
                <a:solidFill>
                  <a:schemeClr val="tx1"/>
                </a:solidFill>
              </a:rPr>
              <a:t>Variabel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PETERNAKAN</a:t>
            </a:r>
          </a:p>
          <a:p>
            <a:pPr>
              <a:lnSpc>
                <a:spcPct val="100000"/>
              </a:lnSpc>
            </a:pPr>
            <a:r>
              <a:rPr lang="en-US" sz="1600"/>
              <a:t>Pertemuan</a:t>
            </a:r>
            <a:r>
              <a:rPr lang="en-US" sz="1600" dirty="0"/>
              <a:t> 1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89675-1886-4C8D-9BED-E7356F31C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Skala </a:t>
            </a:r>
            <a:r>
              <a:rPr lang="en-US" dirty="0" err="1"/>
              <a:t>Pengukuran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67F07A-70BE-446B-AC04-803B80739B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027312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5592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95094-231B-44FA-80D9-2EF598C64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Data Nominal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CEB67-385C-40F9-B845-21AD9738E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 err="1"/>
              <a:t>Ciri</a:t>
            </a:r>
            <a:r>
              <a:rPr lang="en-US" sz="2200" dirty="0"/>
              <a:t> data Nominal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200" dirty="0"/>
              <a:t>Antara </a:t>
            </a:r>
            <a:r>
              <a:rPr lang="en-US" sz="2200" dirty="0" err="1"/>
              <a:t>satu</a:t>
            </a:r>
            <a:r>
              <a:rPr lang="en-US" sz="2200" dirty="0"/>
              <a:t> data </a:t>
            </a:r>
            <a:r>
              <a:rPr lang="en-US" sz="2200" dirty="0" err="1"/>
              <a:t>dengan</a:t>
            </a:r>
            <a:r>
              <a:rPr lang="en-US" sz="2200" dirty="0"/>
              <a:t> data lain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dibedakan</a:t>
            </a:r>
            <a:endParaRPr lang="en-US" sz="22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200" dirty="0"/>
              <a:t>Data yang </a:t>
            </a:r>
            <a:r>
              <a:rPr lang="en-US" sz="2200" dirty="0" err="1"/>
              <a:t>diperoleh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diranking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diurutkan</a:t>
            </a:r>
            <a:endParaRPr lang="en-US" sz="22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200" dirty="0"/>
              <a:t>Data yang </a:t>
            </a:r>
            <a:r>
              <a:rPr lang="en-US" sz="2200" dirty="0" err="1"/>
              <a:t>diperoleh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dilakukan</a:t>
            </a:r>
            <a:r>
              <a:rPr lang="en-US" sz="2200" dirty="0"/>
              <a:t> </a:t>
            </a:r>
            <a:r>
              <a:rPr lang="en-US" sz="2200" dirty="0" err="1"/>
              <a:t>operasi</a:t>
            </a:r>
            <a:r>
              <a:rPr lang="en-US" sz="2200" dirty="0"/>
              <a:t> </a:t>
            </a:r>
            <a:r>
              <a:rPr lang="en-US" sz="2200" dirty="0" err="1"/>
              <a:t>hitung</a:t>
            </a:r>
            <a:endParaRPr lang="en-US" sz="2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/>
              <a:t>Data </a:t>
            </a:r>
            <a:r>
              <a:rPr lang="en-US" sz="2200" dirty="0" err="1"/>
              <a:t>nomial</a:t>
            </a:r>
            <a:r>
              <a:rPr lang="en-US" sz="2200" dirty="0"/>
              <a:t> </a:t>
            </a:r>
            <a:r>
              <a:rPr lang="en-US" sz="2200" dirty="0" err="1"/>
              <a:t>termasuk</a:t>
            </a:r>
            <a:r>
              <a:rPr lang="en-US" sz="2200" dirty="0"/>
              <a:t> data yang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tingkatan</a:t>
            </a:r>
            <a:r>
              <a:rPr lang="en-US" sz="2200" dirty="0"/>
              <a:t> paling </a:t>
            </a:r>
            <a:r>
              <a:rPr lang="en-US" sz="2200" dirty="0" err="1"/>
              <a:t>rendah</a:t>
            </a:r>
            <a:r>
              <a:rPr lang="en-US" sz="2200" dirty="0"/>
              <a:t> </a:t>
            </a:r>
            <a:r>
              <a:rPr lang="en-US" sz="2200" dirty="0" err="1"/>
              <a:t>dibandingkan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jenis</a:t>
            </a:r>
            <a:r>
              <a:rPr lang="en-US" sz="2200" dirty="0"/>
              <a:t> data statistic yang lain. </a:t>
            </a:r>
            <a:r>
              <a:rPr lang="en-US" sz="2200" dirty="0" err="1"/>
              <a:t>Contoh</a:t>
            </a:r>
            <a:r>
              <a:rPr lang="en-US" sz="2200" dirty="0"/>
              <a:t> data nominal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jenis</a:t>
            </a:r>
            <a:r>
              <a:rPr lang="en-US" sz="2200" dirty="0"/>
              <a:t> </a:t>
            </a:r>
            <a:r>
              <a:rPr lang="en-US" sz="2200" dirty="0" err="1"/>
              <a:t>kelamin</a:t>
            </a:r>
            <a:r>
              <a:rPr lang="en-US" sz="2200" dirty="0"/>
              <a:t> (</a:t>
            </a:r>
            <a:r>
              <a:rPr lang="en-US" sz="2200" dirty="0" err="1"/>
              <a:t>Laki-laki</a:t>
            </a:r>
            <a:r>
              <a:rPr lang="en-US" sz="2200" dirty="0"/>
              <a:t> dan Perempuan). </a:t>
            </a:r>
            <a:r>
              <a:rPr lang="en-US" sz="2200" dirty="0" err="1"/>
              <a:t>Penganut</a:t>
            </a:r>
            <a:r>
              <a:rPr lang="en-US" sz="2200" dirty="0"/>
              <a:t> Agama (Islam, Kristen, </a:t>
            </a:r>
            <a:r>
              <a:rPr lang="en-US" sz="2200" dirty="0" err="1"/>
              <a:t>Protestan</a:t>
            </a:r>
            <a:r>
              <a:rPr lang="en-US" sz="2200" dirty="0"/>
              <a:t>, Hindu, </a:t>
            </a:r>
            <a:r>
              <a:rPr lang="en-US" sz="2200" dirty="0" err="1"/>
              <a:t>Budha</a:t>
            </a:r>
            <a:r>
              <a:rPr lang="en-US" sz="2200" dirty="0"/>
              <a:t>, Kong Hu Cu), </a:t>
            </a:r>
            <a:r>
              <a:rPr lang="en-US" sz="2200" dirty="0" err="1"/>
              <a:t>warna</a:t>
            </a:r>
            <a:r>
              <a:rPr lang="en-US" sz="2200" dirty="0"/>
              <a:t> </a:t>
            </a:r>
            <a:r>
              <a:rPr lang="en-US" sz="2200" dirty="0" err="1"/>
              <a:t>mata</a:t>
            </a:r>
            <a:r>
              <a:rPr lang="en-US" sz="2200" dirty="0"/>
              <a:t> (</a:t>
            </a:r>
            <a:r>
              <a:rPr lang="en-US" sz="2200" dirty="0" err="1"/>
              <a:t>Hitam</a:t>
            </a:r>
            <a:r>
              <a:rPr lang="en-US" sz="2200" dirty="0"/>
              <a:t>, </a:t>
            </a:r>
            <a:r>
              <a:rPr lang="en-US" sz="2200" dirty="0" err="1"/>
              <a:t>Biru</a:t>
            </a:r>
            <a:r>
              <a:rPr lang="en-US" sz="2200" dirty="0"/>
              <a:t>, </a:t>
            </a:r>
            <a:r>
              <a:rPr lang="en-US" sz="2200" dirty="0" err="1"/>
              <a:t>Cokelat</a:t>
            </a:r>
            <a:r>
              <a:rPr lang="en-US" sz="2200" dirty="0"/>
              <a:t>).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539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90957-EFC4-4EB5-AB07-95C8C6545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Data Ordinal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82D3F-0A68-4C8A-AC04-A311C2EAF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480" y="0"/>
            <a:ext cx="7329835" cy="68580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/>
              <a:t>Ciri-ciri</a:t>
            </a:r>
            <a:r>
              <a:rPr lang="en-US" sz="2400" dirty="0"/>
              <a:t> data ordinal </a:t>
            </a:r>
            <a:r>
              <a:rPr lang="en-US" sz="2400" dirty="0" err="1"/>
              <a:t>adalah</a:t>
            </a:r>
            <a:endParaRPr lang="en-US" sz="24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err="1"/>
              <a:t>Antar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data </a:t>
            </a:r>
            <a:r>
              <a:rPr lang="en-US" sz="2400" dirty="0" err="1"/>
              <a:t>dengan</a:t>
            </a:r>
            <a:r>
              <a:rPr lang="en-US" sz="2400" dirty="0"/>
              <a:t> data lain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dibedakan</a:t>
            </a:r>
            <a:endParaRPr lang="en-US" sz="24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Data yang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diranking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diurutkan</a:t>
            </a:r>
            <a:endParaRPr lang="en-US" sz="24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Data yang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hitung</a:t>
            </a: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err="1"/>
              <a:t>Contoh</a:t>
            </a:r>
            <a:r>
              <a:rPr lang="en-US" sz="2400" dirty="0"/>
              <a:t> data ordinal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lomba</a:t>
            </a:r>
            <a:r>
              <a:rPr lang="en-US" sz="2400" dirty="0"/>
              <a:t>, </a:t>
            </a:r>
            <a:r>
              <a:rPr lang="en-US" sz="2400" dirty="0" err="1"/>
              <a:t>pemenangnya</a:t>
            </a:r>
            <a:r>
              <a:rPr lang="en-US" sz="2400" dirty="0"/>
              <a:t> </a:t>
            </a:r>
            <a:r>
              <a:rPr lang="en-US" sz="2400" dirty="0" err="1"/>
              <a:t>diberi</a:t>
            </a:r>
            <a:r>
              <a:rPr lang="en-US" sz="2400" dirty="0"/>
              <a:t> </a:t>
            </a:r>
            <a:r>
              <a:rPr lang="en-US" sz="2400" dirty="0" err="1"/>
              <a:t>peringkat</a:t>
            </a:r>
            <a:r>
              <a:rPr lang="en-US" sz="2400" dirty="0"/>
              <a:t> 1, 2, 3, </a:t>
            </a:r>
            <a:r>
              <a:rPr lang="en-US" sz="2400" dirty="0" err="1"/>
              <a:t>dst</a:t>
            </a:r>
            <a:r>
              <a:rPr lang="en-US" sz="2400" dirty="0"/>
              <a:t>.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( 1 = </a:t>
            </a:r>
            <a:r>
              <a:rPr lang="en-US" sz="2400" dirty="0" err="1"/>
              <a:t>pintar</a:t>
            </a:r>
            <a:r>
              <a:rPr lang="en-US" sz="2400" dirty="0"/>
              <a:t>, 2 = </a:t>
            </a:r>
            <a:r>
              <a:rPr lang="en-US" sz="2400" dirty="0" err="1"/>
              <a:t>sedang</a:t>
            </a:r>
            <a:r>
              <a:rPr lang="en-US" sz="2400" dirty="0"/>
              <a:t>, 3 = </a:t>
            </a:r>
            <a:r>
              <a:rPr lang="en-US" sz="2400" dirty="0" err="1"/>
              <a:t>bodoh</a:t>
            </a:r>
            <a:r>
              <a:rPr lang="en-US" sz="2400" dirty="0"/>
              <a:t>). </a:t>
            </a:r>
            <a:r>
              <a:rPr lang="en-US" sz="2400" dirty="0" err="1"/>
              <a:t>Kepuasan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layanan</a:t>
            </a:r>
            <a:r>
              <a:rPr lang="en-US" sz="2400" dirty="0"/>
              <a:t> (1 =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puas</a:t>
            </a:r>
            <a:r>
              <a:rPr lang="en-US" sz="2400" dirty="0"/>
              <a:t>, 2 = </a:t>
            </a:r>
            <a:r>
              <a:rPr lang="en-US" sz="2400" dirty="0" err="1"/>
              <a:t>puas</a:t>
            </a:r>
            <a:r>
              <a:rPr lang="en-US" sz="2400" dirty="0"/>
              <a:t>, 3 = </a:t>
            </a:r>
            <a:r>
              <a:rPr lang="en-US" sz="2400" dirty="0" err="1"/>
              <a:t>cukup</a:t>
            </a:r>
            <a:r>
              <a:rPr lang="en-US" sz="2400" dirty="0"/>
              <a:t> </a:t>
            </a:r>
            <a:r>
              <a:rPr lang="en-US" sz="2400" dirty="0" err="1"/>
              <a:t>puas</a:t>
            </a:r>
            <a:r>
              <a:rPr lang="en-US" sz="2400" dirty="0"/>
              <a:t>, 4 =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puas</a:t>
            </a:r>
            <a:r>
              <a:rPr lang="en-US" sz="2400" dirty="0"/>
              <a:t>, dan 5 =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puas</a:t>
            </a:r>
            <a:r>
              <a:rPr lang="en-US" sz="2400" dirty="0"/>
              <a:t>). </a:t>
            </a:r>
            <a:r>
              <a:rPr lang="en-US" sz="2400" dirty="0" err="1"/>
              <a:t>Dalam</a:t>
            </a:r>
            <a:r>
              <a:rPr lang="en-US" sz="2400" dirty="0"/>
              <a:t> data ordinal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data nominal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mengganti</a:t>
            </a:r>
            <a:r>
              <a:rPr lang="en-US" sz="2400" dirty="0"/>
              <a:t> </a:t>
            </a:r>
            <a:r>
              <a:rPr lang="en-US" sz="2400" dirty="0" err="1"/>
              <a:t>angka-angkanya</a:t>
            </a:r>
            <a:r>
              <a:rPr lang="en-US" sz="2400" dirty="0"/>
              <a:t>,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berurut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.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1 =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puas</a:t>
            </a:r>
            <a:r>
              <a:rPr lang="en-US" sz="2400" dirty="0"/>
              <a:t>, 2 =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puas</a:t>
            </a:r>
            <a:r>
              <a:rPr lang="en-US" sz="2400" dirty="0"/>
              <a:t>, 3 = </a:t>
            </a:r>
            <a:r>
              <a:rPr lang="en-US" sz="2400" dirty="0" err="1"/>
              <a:t>puas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yang </a:t>
            </a:r>
            <a:r>
              <a:rPr lang="en-US" sz="2400" dirty="0" err="1"/>
              <a:t>boleh</a:t>
            </a:r>
            <a:r>
              <a:rPr lang="en-US" sz="2400" dirty="0"/>
              <a:t> 1 =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puas</a:t>
            </a:r>
            <a:r>
              <a:rPr lang="en-US" sz="2400" dirty="0"/>
              <a:t>, 2 =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puas</a:t>
            </a:r>
            <a:r>
              <a:rPr lang="en-US" sz="2400" dirty="0"/>
              <a:t>, 3 = </a:t>
            </a:r>
            <a:r>
              <a:rPr lang="en-US" sz="2400" dirty="0" err="1"/>
              <a:t>cukup</a:t>
            </a:r>
            <a:r>
              <a:rPr lang="en-US" sz="2400" dirty="0"/>
              <a:t> </a:t>
            </a:r>
            <a:r>
              <a:rPr lang="en-US" sz="2400" dirty="0" err="1"/>
              <a:t>puas</a:t>
            </a:r>
            <a:r>
              <a:rPr lang="en-US" sz="2400" dirty="0"/>
              <a:t>, 4 = </a:t>
            </a:r>
            <a:r>
              <a:rPr lang="en-US" sz="2400" dirty="0" err="1"/>
              <a:t>puas</a:t>
            </a:r>
            <a:r>
              <a:rPr lang="en-US" sz="2400" dirty="0"/>
              <a:t>, 5 =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puas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2859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90957-EFC4-4EB5-AB07-95C8C6545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Data Ordinal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82D3F-0A68-4C8A-AC04-A311C2EAF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480" y="0"/>
            <a:ext cx="7329835" cy="6858000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en-US" sz="2400" b="0" i="0" dirty="0" err="1">
                <a:solidFill>
                  <a:schemeClr val="tx1"/>
                </a:solidFill>
                <a:effectLst/>
              </a:rPr>
              <a:t>Selain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itu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, yang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perlu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diperhatikan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dari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karakteristik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skala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ordinal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adalah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meskipun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nilainya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sudah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memiliki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batas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yang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jelas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tetapi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belum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memiliki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jarak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(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selisih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). Kita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tidak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tahu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berapa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jarak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kepuasan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dari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tidak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puas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ke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kurang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puas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.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Dengan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kata lain juga,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walaupun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sangat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puas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kita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beri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angka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5 dan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sangat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tidak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puas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kita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beri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angka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1,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kita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tidak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bisa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mengatakan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bahwa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kepuasan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yang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sangat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puas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lima kali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lebih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tinggi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dibandingkan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yang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sangat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tidak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puas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.</a:t>
            </a:r>
          </a:p>
          <a:p>
            <a:pPr algn="just"/>
            <a:r>
              <a:rPr lang="en-US" sz="2400" b="0" i="0" dirty="0" err="1">
                <a:solidFill>
                  <a:schemeClr val="tx1"/>
                </a:solidFill>
                <a:effectLst/>
              </a:rPr>
              <a:t>Sebagaimana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halnya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pada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skala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nominal, pada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skala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ordinal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kita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juga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tidak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dapat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menerapkan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operasi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matematika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standar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(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aritmatik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)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seperti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pengurangan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penjumlahan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perkalian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, dan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lainnya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.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Peralatan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statistik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yang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sesuai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dengan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skala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ordinal juga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adalah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peralatan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statistik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yang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berbasiskan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(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berdasarkan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)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jumlah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dan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proporsi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seperti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modus,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distribusi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frekuensi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, Chi Square dan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beberapa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peralatan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statistik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non-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parametrik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lainnya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9012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C477-D56E-4B55-87A0-039ECBA70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Data Ordinal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AD165-B03D-4460-A886-6FB0D5C33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797" y="2191603"/>
            <a:ext cx="11460163" cy="4209197"/>
          </a:xfrm>
        </p:spPr>
        <p:txBody>
          <a:bodyPr>
            <a:normAutofit/>
          </a:bodyPr>
          <a:lstStyle/>
          <a:p>
            <a:pPr algn="just"/>
            <a:r>
              <a:rPr lang="en-US" sz="1600" b="0" i="0" dirty="0">
                <a:solidFill>
                  <a:schemeClr val="tx1"/>
                </a:solidFill>
                <a:effectLst/>
              </a:rPr>
              <a:t>Skala interval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mempunyai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karakteristik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seperti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yang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dimiliki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oleh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skala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nominal dan ordinal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dengan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ditambah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karakteristik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lain,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yaitu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berupa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adanya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interval yang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tetap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.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Dengan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demikian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skala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interval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sudah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memiliki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nilai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intrinsik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sudah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memiliki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jarak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tetapi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jarak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tersebut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belum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merupakan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kelipatan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.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Pengertian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“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jarak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belum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merupakan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kelipatan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”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ini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kadang-kadang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diartikan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bahwa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skala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interval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tidak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memiliki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nilai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nol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mutlak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.</a:t>
            </a:r>
          </a:p>
          <a:p>
            <a:pPr algn="just"/>
            <a:r>
              <a:rPr lang="en-US" sz="1600" b="0" i="0" dirty="0" err="1">
                <a:solidFill>
                  <a:schemeClr val="tx1"/>
                </a:solidFill>
                <a:effectLst/>
              </a:rPr>
              <a:t>Misalnya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pada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pengukuran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suhu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.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Kalau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ada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tiga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daerah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dengan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suhu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daerah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A = 10</a:t>
            </a:r>
            <a:r>
              <a:rPr lang="en-US" sz="1600" b="0" i="0" baseline="30000" dirty="0">
                <a:solidFill>
                  <a:schemeClr val="tx1"/>
                </a:solidFill>
                <a:effectLst/>
              </a:rPr>
              <a:t>o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C,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daerah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B = 15</a:t>
            </a:r>
            <a:r>
              <a:rPr lang="en-US" sz="1600" b="0" i="0" baseline="30000" dirty="0">
                <a:solidFill>
                  <a:schemeClr val="tx1"/>
                </a:solidFill>
                <a:effectLst/>
              </a:rPr>
              <a:t>o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C dan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daerah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C=20</a:t>
            </a:r>
            <a:r>
              <a:rPr lang="en-US" sz="1600" b="0" i="0" baseline="30000" dirty="0">
                <a:solidFill>
                  <a:schemeClr val="tx1"/>
                </a:solidFill>
                <a:effectLst/>
              </a:rPr>
              <a:t>o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C. Kita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bisa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mengatakan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bahwa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selisih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suhu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daerah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B, 5</a:t>
            </a:r>
            <a:r>
              <a:rPr lang="en-US" sz="1600" b="0" i="0" baseline="30000" dirty="0">
                <a:solidFill>
                  <a:schemeClr val="tx1"/>
                </a:solidFill>
                <a:effectLst/>
              </a:rPr>
              <a:t>o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C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lebih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panas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dibandingkan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daerah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A, dan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selisih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suhu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daerah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C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dengan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daerah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B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adalah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5</a:t>
            </a:r>
            <a:r>
              <a:rPr lang="en-US" sz="1600" b="0" i="0" baseline="30000" dirty="0">
                <a:solidFill>
                  <a:schemeClr val="tx1"/>
                </a:solidFill>
                <a:effectLst/>
              </a:rPr>
              <a:t>o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C. (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Ini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menunjukkan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pengukuran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interval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sudah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memiliki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jarak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yang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tetap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).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Tetapi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kita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tidak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bisa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mengatakan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bahwa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suhu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daerah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C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dua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kali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lebih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panas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dibandingkan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daerah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A (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artinya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tidak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bisa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jadi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kelipatan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).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Kenapa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? Karena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dengan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pengukuran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yang lain,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misalnya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dengan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Fahrenheit, di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daerah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A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suhunya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adalah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50</a:t>
            </a:r>
            <a:r>
              <a:rPr lang="en-US" sz="1600" b="0" i="0" baseline="30000" dirty="0">
                <a:solidFill>
                  <a:schemeClr val="tx1"/>
                </a:solidFill>
                <a:effectLst/>
              </a:rPr>
              <a:t>o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F, di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daerah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B = 59</a:t>
            </a:r>
            <a:r>
              <a:rPr lang="en-US" sz="1600" b="0" i="0" baseline="30000" dirty="0">
                <a:solidFill>
                  <a:schemeClr val="tx1"/>
                </a:solidFill>
                <a:effectLst/>
              </a:rPr>
              <a:t>o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F dan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daerah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C=68</a:t>
            </a:r>
            <a:r>
              <a:rPr lang="en-US" sz="1600" b="0" i="0" baseline="30000" dirty="0">
                <a:solidFill>
                  <a:schemeClr val="tx1"/>
                </a:solidFill>
                <a:effectLst/>
              </a:rPr>
              <a:t>o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F.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Artinya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dengan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pengukuran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Fahrenheit,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daerah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C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tidak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dua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kali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lebih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panas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dibandingkan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daerah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A, dan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ini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terjadi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karena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dalam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derajat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Fahrenheit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titik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nolnya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pada 32,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sedangkan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dalam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derajat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Celcius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titik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nolnya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pada 0.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834327-03F1-4931-8261-971373A5A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7898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3C05FD-3AE0-4DC4-B30D-F37DFA85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Skala </a:t>
            </a:r>
            <a:r>
              <a:rPr lang="en-US" sz="4400" dirty="0" err="1">
                <a:solidFill>
                  <a:srgbClr val="FFFFFF"/>
                </a:solidFill>
              </a:rPr>
              <a:t>Rasio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AB459-5F94-44DA-9AE7-3D15C3D46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pPr algn="just"/>
            <a:r>
              <a:rPr lang="en-US" sz="2000" b="0" i="0" dirty="0">
                <a:solidFill>
                  <a:schemeClr val="tx1"/>
                </a:solidFill>
                <a:effectLst/>
              </a:rPr>
              <a:t>Skala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rasio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adalah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skala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data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dengan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kualitas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paling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tinggi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. Pada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skala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rasio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terdapat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semua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karakteristik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skala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nominal,ordinal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dan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skala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interval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ditambah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dengan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sifat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adanya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nilai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nol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yang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bersifat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mutlak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. Nilai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nol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mutlak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ini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artinya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adalah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nilai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dasar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yang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tidak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bisa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diubah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meskipun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menggunakan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skala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yang lain. Oleh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karenanya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, pada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skala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ratio,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pengukuran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sudah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mempunyai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nilai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perbandingan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/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rasio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.</a:t>
            </a:r>
          </a:p>
          <a:p>
            <a:pPr algn="just"/>
            <a:r>
              <a:rPr lang="en-US" sz="2000" b="0" i="0" dirty="0" err="1">
                <a:solidFill>
                  <a:schemeClr val="tx1"/>
                </a:solidFill>
                <a:effectLst/>
              </a:rPr>
              <a:t>Pengukuran-pengukuran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dalam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skala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rasio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yang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sering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digunakan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adalah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pengukuran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tinggi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dan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berat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.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Misalnya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berat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benda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A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adalah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30 kg,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sedangkan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benda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B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adalah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60 kg.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Maka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dapat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dikatakan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bahwa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benda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B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dua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kali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lebih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berat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dibandingkan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benda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A.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3266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9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BF3474-F840-495E-BCAD-C17C12963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53" t="23992" r="19606" b="15410"/>
          <a:stretch/>
        </p:blipFill>
        <p:spPr>
          <a:xfrm>
            <a:off x="604910" y="393290"/>
            <a:ext cx="10846191" cy="595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5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5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E74F19-CC53-4FC6-8168-5DD8AEC2C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564" t="42321" r="19605" b="15784"/>
          <a:stretch/>
        </p:blipFill>
        <p:spPr>
          <a:xfrm>
            <a:off x="798745" y="1419355"/>
            <a:ext cx="10594510" cy="403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01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C4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16AD92-4CBC-477C-8C60-36AC44D79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512" t="21748" r="22130" b="18402"/>
          <a:stretch/>
        </p:blipFill>
        <p:spPr>
          <a:xfrm>
            <a:off x="1408839" y="801793"/>
            <a:ext cx="9374322" cy="527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2A1C3-0D56-4725-AB8E-F793ECC52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Variabel</a:t>
            </a:r>
            <a:endParaRPr lang="en-US" dirty="0"/>
          </a:p>
        </p:txBody>
      </p:sp>
      <p:pic>
        <p:nvPicPr>
          <p:cNvPr id="5" name="Picture 2" descr="Variabel dan Data | Smart Statistik">
            <a:extLst>
              <a:ext uri="{FF2B5EF4-FFF2-40B4-BE49-F238E27FC236}">
                <a16:creationId xmlns:a16="http://schemas.microsoft.com/office/drawing/2014/main" id="{AEEFFECC-065A-470E-9861-861441C760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75" y="1888528"/>
            <a:ext cx="7221567" cy="407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99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Data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095842"/>
              </p:ext>
            </p:extLst>
          </p:nvPr>
        </p:nvGraphicFramePr>
        <p:xfrm>
          <a:off x="1096963" y="2216879"/>
          <a:ext cx="10058400" cy="3256004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613018">
                <a:tc>
                  <a:txBody>
                    <a:bodyPr/>
                    <a:lstStyle/>
                    <a:p>
                      <a:r>
                        <a:rPr lang="en-US" sz="2400" b="0" cap="all" spc="150" dirty="0" err="1">
                          <a:solidFill>
                            <a:schemeClr val="lt1"/>
                          </a:solidFill>
                        </a:rPr>
                        <a:t>Dalam</a:t>
                      </a:r>
                      <a:r>
                        <a:rPr lang="en-US" sz="2400" b="0" cap="all" spc="150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2400" b="0" cap="all" spc="150" dirty="0" err="1">
                          <a:solidFill>
                            <a:schemeClr val="lt1"/>
                          </a:solidFill>
                        </a:rPr>
                        <a:t>ilmu</a:t>
                      </a:r>
                      <a:r>
                        <a:rPr lang="en-US" sz="2400" b="0" cap="all" spc="150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2400" b="0" cap="all" spc="150" dirty="0" err="1">
                          <a:solidFill>
                            <a:schemeClr val="lt1"/>
                          </a:solidFill>
                        </a:rPr>
                        <a:t>matematika</a:t>
                      </a:r>
                      <a:endParaRPr lang="en-US" sz="24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cap="all" spc="150" dirty="0" err="1">
                          <a:solidFill>
                            <a:schemeClr val="lt1"/>
                          </a:solidFill>
                        </a:rPr>
                        <a:t>Dalam</a:t>
                      </a:r>
                      <a:r>
                        <a:rPr lang="en-US" sz="2400" b="0" cap="all" spc="150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2400" b="0" cap="all" spc="150" dirty="0" err="1">
                          <a:solidFill>
                            <a:schemeClr val="lt1"/>
                          </a:solidFill>
                        </a:rPr>
                        <a:t>ilmu</a:t>
                      </a:r>
                      <a:r>
                        <a:rPr lang="en-US" sz="2400" b="0" cap="all" spc="150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2400" b="0" cap="all" spc="150" dirty="0" err="1">
                          <a:solidFill>
                            <a:schemeClr val="lt1"/>
                          </a:solidFill>
                        </a:rPr>
                        <a:t>komputer</a:t>
                      </a:r>
                      <a:endParaRPr lang="en-US" sz="24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cap="all" spc="150" dirty="0" err="1">
                          <a:solidFill>
                            <a:schemeClr val="lt1"/>
                          </a:solidFill>
                        </a:rPr>
                        <a:t>Dalam</a:t>
                      </a:r>
                      <a:r>
                        <a:rPr lang="en-US" sz="2400" b="0" cap="all" spc="150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2400" b="0" cap="all" spc="150" dirty="0" err="1">
                          <a:solidFill>
                            <a:schemeClr val="lt1"/>
                          </a:solidFill>
                        </a:rPr>
                        <a:t>keseharian</a:t>
                      </a:r>
                      <a:endParaRPr lang="en-US" sz="24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cap="all" spc="150" dirty="0" err="1">
                          <a:solidFill>
                            <a:schemeClr val="lt1"/>
                          </a:solidFill>
                        </a:rPr>
                        <a:t>Dalam</a:t>
                      </a:r>
                      <a:r>
                        <a:rPr lang="en-US" sz="2400" b="0" cap="all" spc="150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2400" b="0" cap="all" spc="150" dirty="0" err="1">
                          <a:solidFill>
                            <a:schemeClr val="lt1"/>
                          </a:solidFill>
                        </a:rPr>
                        <a:t>ilmu</a:t>
                      </a:r>
                      <a:r>
                        <a:rPr lang="en-US" sz="2400" b="0" cap="all" spc="150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2400" b="0" cap="all" spc="150" dirty="0" err="1">
                          <a:solidFill>
                            <a:schemeClr val="lt1"/>
                          </a:solidFill>
                        </a:rPr>
                        <a:t>eksakta</a:t>
                      </a:r>
                      <a:endParaRPr lang="en-US" sz="24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978778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Data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atau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sesuatu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yang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diberikan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itu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dapat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berarti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sesuatu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yang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diketahui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atau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keterangan</a:t>
                      </a: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Data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dapat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berupa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angka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, kata-kata,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citra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(images), dan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sebagainya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Selain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dalam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bentuk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yang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telah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disebutkan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, data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dapat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pula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dalam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bentuk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sinyal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radio,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citra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digital, dan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pola-pola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laser di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dalam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CD, FD</a:t>
                      </a:r>
                    </a:p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Data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adalah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sinonim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dari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informasi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Data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adalah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hasil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pengukuran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yang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terorganisasi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atau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tersusun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, dan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bila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data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itu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terorganisasi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maka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data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menjadi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informasi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698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6E1874-B071-4FF5-85BA-7BE24BB5CC9F}"/>
              </a:ext>
            </a:extLst>
          </p:cNvPr>
          <p:cNvSpPr txBox="1"/>
          <p:nvPr/>
        </p:nvSpPr>
        <p:spPr>
          <a:xfrm>
            <a:off x="1096963" y="5472883"/>
            <a:ext cx="5648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Sumber</a:t>
            </a:r>
            <a:r>
              <a:rPr lang="en-US" sz="1600" dirty="0"/>
              <a:t>: </a:t>
            </a:r>
            <a:r>
              <a:rPr lang="en-US" sz="1600" dirty="0" err="1"/>
              <a:t>Soegiyarto</a:t>
            </a:r>
            <a:r>
              <a:rPr lang="en-US" sz="1600" dirty="0"/>
              <a:t> </a:t>
            </a:r>
            <a:r>
              <a:rPr lang="en-US" sz="1600" dirty="0" err="1"/>
              <a:t>Mangkuatmodjo</a:t>
            </a:r>
            <a:r>
              <a:rPr lang="en-US" sz="1600" dirty="0"/>
              <a:t>, 2015, </a:t>
            </a:r>
            <a:r>
              <a:rPr lang="en-US" sz="1600" dirty="0" err="1"/>
              <a:t>Statistik</a:t>
            </a:r>
            <a:r>
              <a:rPr lang="en-US" sz="1600" dirty="0"/>
              <a:t> </a:t>
            </a:r>
            <a:r>
              <a:rPr lang="en-US" sz="1600" dirty="0" err="1"/>
              <a:t>Deskriptif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D0D5A9-BD0F-4700-8AED-D3FF2BA74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54" t="23167" r="6884" b="35377"/>
          <a:stretch/>
        </p:blipFill>
        <p:spPr>
          <a:xfrm>
            <a:off x="0" y="-1"/>
            <a:ext cx="10452295" cy="641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48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5D4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43A4A-E351-4032-8964-978B39CA0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Apakah ini termasuk data?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E9CFC1-33E2-4711-839E-4594AC5B3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730" t="30760" r="30423" b="18138"/>
          <a:stretch/>
        </p:blipFill>
        <p:spPr>
          <a:xfrm>
            <a:off x="5282335" y="1220843"/>
            <a:ext cx="6275667" cy="44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9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A04F-B12B-4C61-BF0D-092BC93A8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F27274-D450-4222-B2FD-283D1D111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100703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371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A04F-B12B-4C61-BF0D-092BC93A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73351"/>
            <a:ext cx="10058400" cy="1450757"/>
          </a:xfrm>
        </p:spPr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F27274-D450-4222-B2FD-283D1D111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720542"/>
              </p:ext>
            </p:extLst>
          </p:nvPr>
        </p:nvGraphicFramePr>
        <p:xfrm>
          <a:off x="1096962" y="2108199"/>
          <a:ext cx="10604708" cy="4239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38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4D4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933241-BF02-4091-8747-5A4508EB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Termasuk jenis data apakah data disamping jika dilihat berdasarkan sumbernya?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115A793-CF38-4440-873B-D9780499F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62" t="22140" r="29846" b="16702"/>
          <a:stretch/>
        </p:blipFill>
        <p:spPr>
          <a:xfrm>
            <a:off x="4867422" y="1430580"/>
            <a:ext cx="7260365" cy="408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04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A04F-B12B-4C61-BF0D-092BC93A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73351"/>
            <a:ext cx="10058400" cy="1450757"/>
          </a:xfrm>
        </p:spPr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F27274-D450-4222-B2FD-283D1D111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892819"/>
              </p:ext>
            </p:extLst>
          </p:nvPr>
        </p:nvGraphicFramePr>
        <p:xfrm>
          <a:off x="1096962" y="2108199"/>
          <a:ext cx="10604708" cy="4239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4914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403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B287E-7BD0-490A-BE46-BC7E90A3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Termasuk data apakah data tersebut jika dilihat dari bentuknya?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25674E-0024-4E57-9EA4-4A03003284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13" t="23244" r="30752" b="5311"/>
          <a:stretch/>
        </p:blipFill>
        <p:spPr>
          <a:xfrm>
            <a:off x="5302773" y="70339"/>
            <a:ext cx="6453357" cy="665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403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B287E-7BD0-490A-BE46-BC7E90A3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Termasuk data apakah data tersebut jika dilihat dari bentuknya?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1E6BAEF-0F54-48A6-98BB-B9D3418A78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4" t="21319" r="26269" b="14238"/>
          <a:stretch/>
        </p:blipFill>
        <p:spPr>
          <a:xfrm>
            <a:off x="4897886" y="281363"/>
            <a:ext cx="7186232" cy="535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6996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{759AF2ED-DF73-4F2D-BFCA-AB483F7487F8}tf22712842_win32</Template>
  <TotalTime>256</TotalTime>
  <Words>1139</Words>
  <Application>Microsoft Office PowerPoint</Application>
  <PresentationFormat>Widescreen</PresentationFormat>
  <Paragraphs>64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Bookman Old Style</vt:lpstr>
      <vt:lpstr>Calibri</vt:lpstr>
      <vt:lpstr>Franklin Gothic Book</vt:lpstr>
      <vt:lpstr>1_RetrospectVTI</vt:lpstr>
      <vt:lpstr>Data, Jenis Data, Skala Pengukuran, Variabel</vt:lpstr>
      <vt:lpstr>Data</vt:lpstr>
      <vt:lpstr>Apakah ini termasuk data?</vt:lpstr>
      <vt:lpstr>Jenis Data</vt:lpstr>
      <vt:lpstr>Jenis Data</vt:lpstr>
      <vt:lpstr>Termasuk jenis data apakah data disamping jika dilihat berdasarkan sumbernya?</vt:lpstr>
      <vt:lpstr>Jenis Data</vt:lpstr>
      <vt:lpstr>Termasuk data apakah data tersebut jika dilihat dari bentuknya? </vt:lpstr>
      <vt:lpstr>Termasuk data apakah data tersebut jika dilihat dari bentuknya? </vt:lpstr>
      <vt:lpstr>Skala Pengukuran</vt:lpstr>
      <vt:lpstr>Data Nominal</vt:lpstr>
      <vt:lpstr>Data Ordinal</vt:lpstr>
      <vt:lpstr>Data Ordinal</vt:lpstr>
      <vt:lpstr>Data Ordinal</vt:lpstr>
      <vt:lpstr>Skala Rasio</vt:lpstr>
      <vt:lpstr>PowerPoint Presentation</vt:lpstr>
      <vt:lpstr>PowerPoint Presentation</vt:lpstr>
      <vt:lpstr>PowerPoint Presentation</vt:lpstr>
      <vt:lpstr>Variabel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Jenis Data, Variabel, Skala Pengukuran</dc:title>
  <dc:creator>reviewer</dc:creator>
  <cp:lastModifiedBy>anput</cp:lastModifiedBy>
  <cp:revision>18</cp:revision>
  <dcterms:created xsi:type="dcterms:W3CDTF">2021-03-08T01:20:47Z</dcterms:created>
  <dcterms:modified xsi:type="dcterms:W3CDTF">2021-07-22T02:33:19Z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