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61" r:id="rId2"/>
    <p:sldId id="260" r:id="rId3"/>
    <p:sldId id="256" r:id="rId4"/>
    <p:sldId id="257" r:id="rId5"/>
    <p:sldId id="259" r:id="rId6"/>
    <p:sldId id="258" r:id="rId7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B22803-5538-4EC2-9505-6D7F394AF7AB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D3F8354E-913D-42E4-B2A8-2687D00FA231}">
      <dgm:prSet phldrT="[Text]" phldr="1"/>
      <dgm:spPr/>
      <dgm:t>
        <a:bodyPr/>
        <a:lstStyle/>
        <a:p>
          <a:endParaRPr lang="id-ID"/>
        </a:p>
      </dgm:t>
    </dgm:pt>
    <dgm:pt modelId="{DAAFB38B-4177-4CDF-A74C-273C8B9748D5}" type="parTrans" cxnId="{5B0DE9BD-35AE-4D86-8B0C-EC8B6521E83F}">
      <dgm:prSet/>
      <dgm:spPr/>
      <dgm:t>
        <a:bodyPr/>
        <a:lstStyle/>
        <a:p>
          <a:endParaRPr lang="id-ID"/>
        </a:p>
      </dgm:t>
    </dgm:pt>
    <dgm:pt modelId="{CE0A64BD-7EEF-4FEB-80F0-D2E1AE2DB2B3}" type="sibTrans" cxnId="{5B0DE9BD-35AE-4D86-8B0C-EC8B6521E83F}">
      <dgm:prSet/>
      <dgm:spPr/>
      <dgm:t>
        <a:bodyPr/>
        <a:lstStyle/>
        <a:p>
          <a:endParaRPr lang="id-ID"/>
        </a:p>
      </dgm:t>
    </dgm:pt>
    <dgm:pt modelId="{BE96C021-16EA-4754-8875-AF3EBB09BA8A}">
      <dgm:prSet phldrT="[Text]"/>
      <dgm:spPr/>
      <dgm:t>
        <a:bodyPr/>
        <a:lstStyle/>
        <a:p>
          <a:r>
            <a:rPr lang="id-ID" b="0" i="0" dirty="0" smtClean="0"/>
            <a:t>Sebagai sarana pemenuh kebutuhan emosional individu</a:t>
          </a:r>
          <a:endParaRPr lang="id-ID" dirty="0"/>
        </a:p>
      </dgm:t>
    </dgm:pt>
    <dgm:pt modelId="{D3CFF732-33B0-49FC-8D1E-1F899078E15B}" type="parTrans" cxnId="{7758146B-931E-47A9-BECB-52B6404AF2C7}">
      <dgm:prSet/>
      <dgm:spPr/>
      <dgm:t>
        <a:bodyPr/>
        <a:lstStyle/>
        <a:p>
          <a:endParaRPr lang="id-ID"/>
        </a:p>
      </dgm:t>
    </dgm:pt>
    <dgm:pt modelId="{9DA76FEB-EA8A-4A78-BA86-89F6F9291421}" type="sibTrans" cxnId="{7758146B-931E-47A9-BECB-52B6404AF2C7}">
      <dgm:prSet/>
      <dgm:spPr/>
      <dgm:t>
        <a:bodyPr/>
        <a:lstStyle/>
        <a:p>
          <a:endParaRPr lang="id-ID"/>
        </a:p>
      </dgm:t>
    </dgm:pt>
    <dgm:pt modelId="{9703AD33-AEC7-4F27-B226-611AFDC587FF}">
      <dgm:prSet phldrT="[Text]" phldr="1"/>
      <dgm:spPr/>
      <dgm:t>
        <a:bodyPr/>
        <a:lstStyle/>
        <a:p>
          <a:endParaRPr lang="id-ID"/>
        </a:p>
      </dgm:t>
    </dgm:pt>
    <dgm:pt modelId="{FF3CF0D9-5F52-4D3B-9EA9-533A9BB2C35E}" type="parTrans" cxnId="{5C61E94D-C477-4129-9ECE-C1AA417291E7}">
      <dgm:prSet/>
      <dgm:spPr/>
      <dgm:t>
        <a:bodyPr/>
        <a:lstStyle/>
        <a:p>
          <a:endParaRPr lang="id-ID"/>
        </a:p>
      </dgm:t>
    </dgm:pt>
    <dgm:pt modelId="{742E151B-3A85-4CEF-A9EB-0C5621A4F13E}" type="sibTrans" cxnId="{5C61E94D-C477-4129-9ECE-C1AA417291E7}">
      <dgm:prSet/>
      <dgm:spPr/>
      <dgm:t>
        <a:bodyPr/>
        <a:lstStyle/>
        <a:p>
          <a:endParaRPr lang="id-ID"/>
        </a:p>
      </dgm:t>
    </dgm:pt>
    <dgm:pt modelId="{BAF12CBC-6900-4772-BA1D-38D813703199}">
      <dgm:prSet phldrT="[Text]"/>
      <dgm:spPr/>
      <dgm:t>
        <a:bodyPr/>
        <a:lstStyle/>
        <a:p>
          <a:r>
            <a:rPr lang="id-ID" b="0" i="0" dirty="0" smtClean="0"/>
            <a:t>Sebagai sarana peribadatan atau media untuk mendekatkan diri kepada sang pencipta.</a:t>
          </a:r>
          <a:endParaRPr lang="id-ID" dirty="0"/>
        </a:p>
      </dgm:t>
    </dgm:pt>
    <dgm:pt modelId="{CAE875D5-4D33-4C4B-AA84-1D494AE10BA0}" type="parTrans" cxnId="{8E9FB862-E71E-4DDD-8D06-A531B2E3F34B}">
      <dgm:prSet/>
      <dgm:spPr/>
      <dgm:t>
        <a:bodyPr/>
        <a:lstStyle/>
        <a:p>
          <a:endParaRPr lang="id-ID"/>
        </a:p>
      </dgm:t>
    </dgm:pt>
    <dgm:pt modelId="{3BDB81CD-D2CC-4981-B948-E1E533451A92}" type="sibTrans" cxnId="{8E9FB862-E71E-4DDD-8D06-A531B2E3F34B}">
      <dgm:prSet/>
      <dgm:spPr/>
      <dgm:t>
        <a:bodyPr/>
        <a:lstStyle/>
        <a:p>
          <a:endParaRPr lang="id-ID"/>
        </a:p>
      </dgm:t>
    </dgm:pt>
    <dgm:pt modelId="{3D4CA241-F6E0-4370-A685-E1B666C841FC}">
      <dgm:prSet phldrT="[Text]" phldr="1"/>
      <dgm:spPr/>
      <dgm:t>
        <a:bodyPr/>
        <a:lstStyle/>
        <a:p>
          <a:endParaRPr lang="id-ID" dirty="0"/>
        </a:p>
      </dgm:t>
    </dgm:pt>
    <dgm:pt modelId="{F2BFDBF0-E99C-4C7B-BA66-6EDF5A977706}" type="parTrans" cxnId="{374491AA-9FCF-4DB3-B9F9-1AF04BE4A12F}">
      <dgm:prSet/>
      <dgm:spPr/>
      <dgm:t>
        <a:bodyPr/>
        <a:lstStyle/>
        <a:p>
          <a:endParaRPr lang="id-ID"/>
        </a:p>
      </dgm:t>
    </dgm:pt>
    <dgm:pt modelId="{FDCFB894-F90D-42E7-AD94-FF5C80340FBD}" type="sibTrans" cxnId="{374491AA-9FCF-4DB3-B9F9-1AF04BE4A12F}">
      <dgm:prSet/>
      <dgm:spPr/>
      <dgm:t>
        <a:bodyPr/>
        <a:lstStyle/>
        <a:p>
          <a:endParaRPr lang="id-ID"/>
        </a:p>
      </dgm:t>
    </dgm:pt>
    <dgm:pt modelId="{CA40BF71-7651-4CD3-A740-AB561E75519F}">
      <dgm:prSet phldrT="[Text]"/>
      <dgm:spPr/>
      <dgm:t>
        <a:bodyPr/>
        <a:lstStyle/>
        <a:p>
          <a:r>
            <a:rPr lang="id-ID" b="0" i="0" dirty="0" smtClean="0"/>
            <a:t>Sebagai sarana komunikasi di dalam suatu kelompok masyarakat</a:t>
          </a:r>
          <a:endParaRPr lang="id-ID" dirty="0"/>
        </a:p>
      </dgm:t>
    </dgm:pt>
    <dgm:pt modelId="{5817BCF1-3880-4152-A1D1-7FC2DE3B73A6}" type="parTrans" cxnId="{22938066-CDCD-4D28-AB25-8F06772F6334}">
      <dgm:prSet/>
      <dgm:spPr/>
      <dgm:t>
        <a:bodyPr/>
        <a:lstStyle/>
        <a:p>
          <a:endParaRPr lang="id-ID"/>
        </a:p>
      </dgm:t>
    </dgm:pt>
    <dgm:pt modelId="{183019E5-7DCD-4A86-B0CF-8E9D02FD2F83}" type="sibTrans" cxnId="{22938066-CDCD-4D28-AB25-8F06772F6334}">
      <dgm:prSet/>
      <dgm:spPr/>
      <dgm:t>
        <a:bodyPr/>
        <a:lstStyle/>
        <a:p>
          <a:endParaRPr lang="id-ID"/>
        </a:p>
      </dgm:t>
    </dgm:pt>
    <dgm:pt modelId="{D9AE7502-35F2-4E6D-AFBE-3B85093F45AD}">
      <dgm:prSet phldrT="[Text]"/>
      <dgm:spPr/>
      <dgm:t>
        <a:bodyPr/>
        <a:lstStyle/>
        <a:p>
          <a:endParaRPr lang="id-ID" dirty="0"/>
        </a:p>
      </dgm:t>
    </dgm:pt>
    <dgm:pt modelId="{CB2CBB15-3CFE-468A-B368-8B8DF53644D1}" type="parTrans" cxnId="{CDDDAC97-9399-466E-BB18-007DEB156D7D}">
      <dgm:prSet/>
      <dgm:spPr/>
    </dgm:pt>
    <dgm:pt modelId="{808A521F-0DBC-4E67-A4C3-A2FC5B8E3379}" type="sibTrans" cxnId="{CDDDAC97-9399-466E-BB18-007DEB156D7D}">
      <dgm:prSet/>
      <dgm:spPr/>
    </dgm:pt>
    <dgm:pt modelId="{0DAF469B-8873-4881-A77D-9049C9C92189}">
      <dgm:prSet/>
      <dgm:spPr/>
      <dgm:t>
        <a:bodyPr/>
        <a:lstStyle/>
        <a:p>
          <a:r>
            <a:rPr lang="id-ID" b="0" i="0" dirty="0" smtClean="0"/>
            <a:t>Memberikan edukasi kepada masyarakat, baik secara tersirat maupun secara tersurat</a:t>
          </a:r>
          <a:endParaRPr lang="id-ID" dirty="0"/>
        </a:p>
      </dgm:t>
    </dgm:pt>
    <dgm:pt modelId="{D55086B9-8CD7-448F-AE07-A709823FB03F}" type="parTrans" cxnId="{47F0524F-8AE4-4A15-8E62-0B037B861B50}">
      <dgm:prSet/>
      <dgm:spPr/>
    </dgm:pt>
    <dgm:pt modelId="{94C4B853-6BA4-45DF-8EB1-26C40BC0A6CD}" type="sibTrans" cxnId="{47F0524F-8AE4-4A15-8E62-0B037B861B50}">
      <dgm:prSet/>
      <dgm:spPr/>
    </dgm:pt>
    <dgm:pt modelId="{92E038A8-877A-42A5-B881-27EF8049CDF9}">
      <dgm:prSet phldrT="[Text]"/>
      <dgm:spPr/>
      <dgm:t>
        <a:bodyPr/>
        <a:lstStyle/>
        <a:p>
          <a:endParaRPr lang="id-ID" dirty="0"/>
        </a:p>
      </dgm:t>
    </dgm:pt>
    <dgm:pt modelId="{41C5DB97-D07C-48A0-97CD-CF8D0396E77A}" type="parTrans" cxnId="{16530C43-3B91-412C-954F-68535A00FE51}">
      <dgm:prSet/>
      <dgm:spPr/>
    </dgm:pt>
    <dgm:pt modelId="{63700211-3E4F-464E-8F33-0AF7297209BE}" type="sibTrans" cxnId="{16530C43-3B91-412C-954F-68535A00FE51}">
      <dgm:prSet/>
      <dgm:spPr/>
    </dgm:pt>
    <dgm:pt modelId="{86940F53-5286-4C0B-813E-DE9B06541056}">
      <dgm:prSet/>
      <dgm:spPr/>
      <dgm:t>
        <a:bodyPr/>
        <a:lstStyle/>
        <a:p>
          <a:r>
            <a:rPr lang="id-ID" b="0" i="0" smtClean="0"/>
            <a:t>Sebagai media untuk mengenang atau melestarikan budaya bangsa Indonesia</a:t>
          </a:r>
          <a:endParaRPr lang="id-ID"/>
        </a:p>
      </dgm:t>
    </dgm:pt>
    <dgm:pt modelId="{6A6CACE9-D117-476D-B16D-B21BD2716C78}" type="parTrans" cxnId="{2BBFC669-6518-43D6-9987-774D42DF15FA}">
      <dgm:prSet/>
      <dgm:spPr/>
    </dgm:pt>
    <dgm:pt modelId="{EE87DBC1-5B70-4DCC-9CB3-69F4AABAD467}" type="sibTrans" cxnId="{2BBFC669-6518-43D6-9987-774D42DF15FA}">
      <dgm:prSet/>
      <dgm:spPr/>
    </dgm:pt>
    <dgm:pt modelId="{662BC8FB-54AE-4ABD-82CB-BEC0171B236A}" type="pres">
      <dgm:prSet presAssocID="{2FB22803-5538-4EC2-9505-6D7F394AF7A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04C6AB8-8E8B-4A6E-8028-5E0711139CB4}" type="pres">
      <dgm:prSet presAssocID="{D3F8354E-913D-42E4-B2A8-2687D00FA231}" presName="composite" presStyleCnt="0"/>
      <dgm:spPr/>
    </dgm:pt>
    <dgm:pt modelId="{6E75A45E-3F0D-4F94-9132-AE8F2F3B2B4C}" type="pres">
      <dgm:prSet presAssocID="{D3F8354E-913D-42E4-B2A8-2687D00FA231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5C0578D-3F9E-4B9E-BBB1-5472D64D2471}" type="pres">
      <dgm:prSet presAssocID="{D3F8354E-913D-42E4-B2A8-2687D00FA231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35DD943-2F11-4698-8AA8-F476C4F1EC11}" type="pres">
      <dgm:prSet presAssocID="{CE0A64BD-7EEF-4FEB-80F0-D2E1AE2DB2B3}" presName="sp" presStyleCnt="0"/>
      <dgm:spPr/>
    </dgm:pt>
    <dgm:pt modelId="{B142BD7E-1BBA-4D8F-B706-98D9E54831E1}" type="pres">
      <dgm:prSet presAssocID="{9703AD33-AEC7-4F27-B226-611AFDC587FF}" presName="composite" presStyleCnt="0"/>
      <dgm:spPr/>
    </dgm:pt>
    <dgm:pt modelId="{4F4E5D04-2729-45D0-B819-BC63C6A55142}" type="pres">
      <dgm:prSet presAssocID="{9703AD33-AEC7-4F27-B226-611AFDC587F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CECA2AD-02C5-4B66-9F97-68F19CC0C961}" type="pres">
      <dgm:prSet presAssocID="{9703AD33-AEC7-4F27-B226-611AFDC587FF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5EE7549-85F7-4A48-85BE-3F42FE8FEA57}" type="pres">
      <dgm:prSet presAssocID="{742E151B-3A85-4CEF-A9EB-0C5621A4F13E}" presName="sp" presStyleCnt="0"/>
      <dgm:spPr/>
    </dgm:pt>
    <dgm:pt modelId="{4E7F51EE-83C5-4B4B-91A4-86DC15CF187D}" type="pres">
      <dgm:prSet presAssocID="{3D4CA241-F6E0-4370-A685-E1B666C841FC}" presName="composite" presStyleCnt="0"/>
      <dgm:spPr/>
    </dgm:pt>
    <dgm:pt modelId="{6A14804C-B5CA-45CF-A536-CC98ED569E2F}" type="pres">
      <dgm:prSet presAssocID="{3D4CA241-F6E0-4370-A685-E1B666C841FC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D81C60F-3D36-480E-A48A-57267A182CFB}" type="pres">
      <dgm:prSet presAssocID="{3D4CA241-F6E0-4370-A685-E1B666C841FC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E2A8CF2-C2A4-4F96-93A2-ADD99A3D91EE}" type="pres">
      <dgm:prSet presAssocID="{FDCFB894-F90D-42E7-AD94-FF5C80340FBD}" presName="sp" presStyleCnt="0"/>
      <dgm:spPr/>
    </dgm:pt>
    <dgm:pt modelId="{5CE42095-69C2-4D75-999E-51A0A8724004}" type="pres">
      <dgm:prSet presAssocID="{92E038A8-877A-42A5-B881-27EF8049CDF9}" presName="composite" presStyleCnt="0"/>
      <dgm:spPr/>
    </dgm:pt>
    <dgm:pt modelId="{4467FC1F-F988-4608-B1A6-CEBC73C111B2}" type="pres">
      <dgm:prSet presAssocID="{92E038A8-877A-42A5-B881-27EF8049CDF9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D814814-73DD-4541-8604-C14EA408AA54}" type="pres">
      <dgm:prSet presAssocID="{92E038A8-877A-42A5-B881-27EF8049CDF9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92EB8C2-94F0-4DFD-99E7-E77ABF7D86B0}" type="pres">
      <dgm:prSet presAssocID="{63700211-3E4F-464E-8F33-0AF7297209BE}" presName="sp" presStyleCnt="0"/>
      <dgm:spPr/>
    </dgm:pt>
    <dgm:pt modelId="{BF62D943-2D23-4F8E-A049-B9437EF38D10}" type="pres">
      <dgm:prSet presAssocID="{D9AE7502-35F2-4E6D-AFBE-3B85093F45AD}" presName="composite" presStyleCnt="0"/>
      <dgm:spPr/>
    </dgm:pt>
    <dgm:pt modelId="{EE6F5402-D04D-4E2B-B1F9-3389543E7025}" type="pres">
      <dgm:prSet presAssocID="{D9AE7502-35F2-4E6D-AFBE-3B85093F45A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B86DA45-9B98-42FC-AA02-849A781956F1}" type="pres">
      <dgm:prSet presAssocID="{D9AE7502-35F2-4E6D-AFBE-3B85093F45AD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BBFC669-6518-43D6-9987-774D42DF15FA}" srcId="{3D4CA241-F6E0-4370-A685-E1B666C841FC}" destId="{86940F53-5286-4C0B-813E-DE9B06541056}" srcOrd="0" destOrd="0" parTransId="{6A6CACE9-D117-476D-B16D-B21BD2716C78}" sibTransId="{EE87DBC1-5B70-4DCC-9CB3-69F4AABAD467}"/>
    <dgm:cxn modelId="{42F63758-9DDA-4AA7-A38E-124D0D814796}" type="presOf" srcId="{92E038A8-877A-42A5-B881-27EF8049CDF9}" destId="{4467FC1F-F988-4608-B1A6-CEBC73C111B2}" srcOrd="0" destOrd="0" presId="urn:microsoft.com/office/officeart/2005/8/layout/chevron2"/>
    <dgm:cxn modelId="{8E9FB862-E71E-4DDD-8D06-A531B2E3F34B}" srcId="{9703AD33-AEC7-4F27-B226-611AFDC587FF}" destId="{BAF12CBC-6900-4772-BA1D-38D813703199}" srcOrd="0" destOrd="0" parTransId="{CAE875D5-4D33-4C4B-AA84-1D494AE10BA0}" sibTransId="{3BDB81CD-D2CC-4981-B948-E1E533451A92}"/>
    <dgm:cxn modelId="{47F0524F-8AE4-4A15-8E62-0B037B861B50}" srcId="{92E038A8-877A-42A5-B881-27EF8049CDF9}" destId="{0DAF469B-8873-4881-A77D-9049C9C92189}" srcOrd="0" destOrd="0" parTransId="{D55086B9-8CD7-448F-AE07-A709823FB03F}" sibTransId="{94C4B853-6BA4-45DF-8EB1-26C40BC0A6CD}"/>
    <dgm:cxn modelId="{E7DEB628-BE23-459C-9B24-BC63FA2B7D2F}" type="presOf" srcId="{0DAF469B-8873-4881-A77D-9049C9C92189}" destId="{DD814814-73DD-4541-8604-C14EA408AA54}" srcOrd="0" destOrd="0" presId="urn:microsoft.com/office/officeart/2005/8/layout/chevron2"/>
    <dgm:cxn modelId="{374491AA-9FCF-4DB3-B9F9-1AF04BE4A12F}" srcId="{2FB22803-5538-4EC2-9505-6D7F394AF7AB}" destId="{3D4CA241-F6E0-4370-A685-E1B666C841FC}" srcOrd="2" destOrd="0" parTransId="{F2BFDBF0-E99C-4C7B-BA66-6EDF5A977706}" sibTransId="{FDCFB894-F90D-42E7-AD94-FF5C80340FBD}"/>
    <dgm:cxn modelId="{C61D85A0-CE8B-402B-A2B2-8C4606AC908A}" type="presOf" srcId="{2FB22803-5538-4EC2-9505-6D7F394AF7AB}" destId="{662BC8FB-54AE-4ABD-82CB-BEC0171B236A}" srcOrd="0" destOrd="0" presId="urn:microsoft.com/office/officeart/2005/8/layout/chevron2"/>
    <dgm:cxn modelId="{47D66DCE-AA40-45EC-A802-0356A58374C0}" type="presOf" srcId="{9703AD33-AEC7-4F27-B226-611AFDC587FF}" destId="{4F4E5D04-2729-45D0-B819-BC63C6A55142}" srcOrd="0" destOrd="0" presId="urn:microsoft.com/office/officeart/2005/8/layout/chevron2"/>
    <dgm:cxn modelId="{694C0736-57D5-4B98-83C1-A933516B7E14}" type="presOf" srcId="{D3F8354E-913D-42E4-B2A8-2687D00FA231}" destId="{6E75A45E-3F0D-4F94-9132-AE8F2F3B2B4C}" srcOrd="0" destOrd="0" presId="urn:microsoft.com/office/officeart/2005/8/layout/chevron2"/>
    <dgm:cxn modelId="{B888A1C6-B6D3-4D03-A7D1-0E7B62012706}" type="presOf" srcId="{3D4CA241-F6E0-4370-A685-E1B666C841FC}" destId="{6A14804C-B5CA-45CF-A536-CC98ED569E2F}" srcOrd="0" destOrd="0" presId="urn:microsoft.com/office/officeart/2005/8/layout/chevron2"/>
    <dgm:cxn modelId="{83DE3CD9-6FB2-4173-973B-B2205581C64B}" type="presOf" srcId="{86940F53-5286-4C0B-813E-DE9B06541056}" destId="{9D81C60F-3D36-480E-A48A-57267A182CFB}" srcOrd="0" destOrd="0" presId="urn:microsoft.com/office/officeart/2005/8/layout/chevron2"/>
    <dgm:cxn modelId="{414D4198-54EF-45E1-AC28-336DFDB5A40A}" type="presOf" srcId="{BAF12CBC-6900-4772-BA1D-38D813703199}" destId="{3CECA2AD-02C5-4B66-9F97-68F19CC0C961}" srcOrd="0" destOrd="0" presId="urn:microsoft.com/office/officeart/2005/8/layout/chevron2"/>
    <dgm:cxn modelId="{7758146B-931E-47A9-BECB-52B6404AF2C7}" srcId="{D3F8354E-913D-42E4-B2A8-2687D00FA231}" destId="{BE96C021-16EA-4754-8875-AF3EBB09BA8A}" srcOrd="0" destOrd="0" parTransId="{D3CFF732-33B0-49FC-8D1E-1F899078E15B}" sibTransId="{9DA76FEB-EA8A-4A78-BA86-89F6F9291421}"/>
    <dgm:cxn modelId="{16530C43-3B91-412C-954F-68535A00FE51}" srcId="{2FB22803-5538-4EC2-9505-6D7F394AF7AB}" destId="{92E038A8-877A-42A5-B881-27EF8049CDF9}" srcOrd="3" destOrd="0" parTransId="{41C5DB97-D07C-48A0-97CD-CF8D0396E77A}" sibTransId="{63700211-3E4F-464E-8F33-0AF7297209BE}"/>
    <dgm:cxn modelId="{54DCBC18-7F66-42D6-8361-1640E6208580}" type="presOf" srcId="{D9AE7502-35F2-4E6D-AFBE-3B85093F45AD}" destId="{EE6F5402-D04D-4E2B-B1F9-3389543E7025}" srcOrd="0" destOrd="0" presId="urn:microsoft.com/office/officeart/2005/8/layout/chevron2"/>
    <dgm:cxn modelId="{2A65FA4A-079D-49B1-8F59-FCEA7C331582}" type="presOf" srcId="{BE96C021-16EA-4754-8875-AF3EBB09BA8A}" destId="{75C0578D-3F9E-4B9E-BBB1-5472D64D2471}" srcOrd="0" destOrd="0" presId="urn:microsoft.com/office/officeart/2005/8/layout/chevron2"/>
    <dgm:cxn modelId="{22938066-CDCD-4D28-AB25-8F06772F6334}" srcId="{D9AE7502-35F2-4E6D-AFBE-3B85093F45AD}" destId="{CA40BF71-7651-4CD3-A740-AB561E75519F}" srcOrd="0" destOrd="0" parTransId="{5817BCF1-3880-4152-A1D1-7FC2DE3B73A6}" sibTransId="{183019E5-7DCD-4A86-B0CF-8E9D02FD2F83}"/>
    <dgm:cxn modelId="{877A5265-E08C-4AB2-908E-BFE59F16A4E9}" type="presOf" srcId="{CA40BF71-7651-4CD3-A740-AB561E75519F}" destId="{7B86DA45-9B98-42FC-AA02-849A781956F1}" srcOrd="0" destOrd="0" presId="urn:microsoft.com/office/officeart/2005/8/layout/chevron2"/>
    <dgm:cxn modelId="{5B0DE9BD-35AE-4D86-8B0C-EC8B6521E83F}" srcId="{2FB22803-5538-4EC2-9505-6D7F394AF7AB}" destId="{D3F8354E-913D-42E4-B2A8-2687D00FA231}" srcOrd="0" destOrd="0" parTransId="{DAAFB38B-4177-4CDF-A74C-273C8B9748D5}" sibTransId="{CE0A64BD-7EEF-4FEB-80F0-D2E1AE2DB2B3}"/>
    <dgm:cxn modelId="{5C61E94D-C477-4129-9ECE-C1AA417291E7}" srcId="{2FB22803-5538-4EC2-9505-6D7F394AF7AB}" destId="{9703AD33-AEC7-4F27-B226-611AFDC587FF}" srcOrd="1" destOrd="0" parTransId="{FF3CF0D9-5F52-4D3B-9EA9-533A9BB2C35E}" sibTransId="{742E151B-3A85-4CEF-A9EB-0C5621A4F13E}"/>
    <dgm:cxn modelId="{CDDDAC97-9399-466E-BB18-007DEB156D7D}" srcId="{2FB22803-5538-4EC2-9505-6D7F394AF7AB}" destId="{D9AE7502-35F2-4E6D-AFBE-3B85093F45AD}" srcOrd="4" destOrd="0" parTransId="{CB2CBB15-3CFE-468A-B368-8B8DF53644D1}" sibTransId="{808A521F-0DBC-4E67-A4C3-A2FC5B8E3379}"/>
    <dgm:cxn modelId="{04B76891-7E79-4C0D-B891-B4E66ECB64FA}" type="presParOf" srcId="{662BC8FB-54AE-4ABD-82CB-BEC0171B236A}" destId="{204C6AB8-8E8B-4A6E-8028-5E0711139CB4}" srcOrd="0" destOrd="0" presId="urn:microsoft.com/office/officeart/2005/8/layout/chevron2"/>
    <dgm:cxn modelId="{855202A5-A83A-4B3A-BEA2-99B09B09D1FD}" type="presParOf" srcId="{204C6AB8-8E8B-4A6E-8028-5E0711139CB4}" destId="{6E75A45E-3F0D-4F94-9132-AE8F2F3B2B4C}" srcOrd="0" destOrd="0" presId="urn:microsoft.com/office/officeart/2005/8/layout/chevron2"/>
    <dgm:cxn modelId="{292D088B-316D-4BD0-A1E2-ECE64B417075}" type="presParOf" srcId="{204C6AB8-8E8B-4A6E-8028-5E0711139CB4}" destId="{75C0578D-3F9E-4B9E-BBB1-5472D64D2471}" srcOrd="1" destOrd="0" presId="urn:microsoft.com/office/officeart/2005/8/layout/chevron2"/>
    <dgm:cxn modelId="{F5169341-46CB-4986-9E70-D38AAC7C3A51}" type="presParOf" srcId="{662BC8FB-54AE-4ABD-82CB-BEC0171B236A}" destId="{E35DD943-2F11-4698-8AA8-F476C4F1EC11}" srcOrd="1" destOrd="0" presId="urn:microsoft.com/office/officeart/2005/8/layout/chevron2"/>
    <dgm:cxn modelId="{0B9E6A01-FCC3-4D75-93BA-B167C2238D83}" type="presParOf" srcId="{662BC8FB-54AE-4ABD-82CB-BEC0171B236A}" destId="{B142BD7E-1BBA-4D8F-B706-98D9E54831E1}" srcOrd="2" destOrd="0" presId="urn:microsoft.com/office/officeart/2005/8/layout/chevron2"/>
    <dgm:cxn modelId="{300D91E1-A932-45C3-99D5-1A1C5642FE79}" type="presParOf" srcId="{B142BD7E-1BBA-4D8F-B706-98D9E54831E1}" destId="{4F4E5D04-2729-45D0-B819-BC63C6A55142}" srcOrd="0" destOrd="0" presId="urn:microsoft.com/office/officeart/2005/8/layout/chevron2"/>
    <dgm:cxn modelId="{C9413543-E0CF-45FE-B747-4E0C8903C0DC}" type="presParOf" srcId="{B142BD7E-1BBA-4D8F-B706-98D9E54831E1}" destId="{3CECA2AD-02C5-4B66-9F97-68F19CC0C961}" srcOrd="1" destOrd="0" presId="urn:microsoft.com/office/officeart/2005/8/layout/chevron2"/>
    <dgm:cxn modelId="{E63D944F-8B60-4FF7-9CAE-6F6E9AD088EF}" type="presParOf" srcId="{662BC8FB-54AE-4ABD-82CB-BEC0171B236A}" destId="{B5EE7549-85F7-4A48-85BE-3F42FE8FEA57}" srcOrd="3" destOrd="0" presId="urn:microsoft.com/office/officeart/2005/8/layout/chevron2"/>
    <dgm:cxn modelId="{A7EF2099-8E6C-4161-8B66-79023AD5E5E3}" type="presParOf" srcId="{662BC8FB-54AE-4ABD-82CB-BEC0171B236A}" destId="{4E7F51EE-83C5-4B4B-91A4-86DC15CF187D}" srcOrd="4" destOrd="0" presId="urn:microsoft.com/office/officeart/2005/8/layout/chevron2"/>
    <dgm:cxn modelId="{38598309-9BC0-4BDD-9E4D-29CC8B9028B2}" type="presParOf" srcId="{4E7F51EE-83C5-4B4B-91A4-86DC15CF187D}" destId="{6A14804C-B5CA-45CF-A536-CC98ED569E2F}" srcOrd="0" destOrd="0" presId="urn:microsoft.com/office/officeart/2005/8/layout/chevron2"/>
    <dgm:cxn modelId="{C104B3B8-F1E8-4BBF-AE55-B46207D501D1}" type="presParOf" srcId="{4E7F51EE-83C5-4B4B-91A4-86DC15CF187D}" destId="{9D81C60F-3D36-480E-A48A-57267A182CFB}" srcOrd="1" destOrd="0" presId="urn:microsoft.com/office/officeart/2005/8/layout/chevron2"/>
    <dgm:cxn modelId="{9FE13909-EE6D-4875-AB1D-EB1195C58E95}" type="presParOf" srcId="{662BC8FB-54AE-4ABD-82CB-BEC0171B236A}" destId="{2E2A8CF2-C2A4-4F96-93A2-ADD99A3D91EE}" srcOrd="5" destOrd="0" presId="urn:microsoft.com/office/officeart/2005/8/layout/chevron2"/>
    <dgm:cxn modelId="{2ECD2A9E-53C8-4330-A825-BC5B6DC598EF}" type="presParOf" srcId="{662BC8FB-54AE-4ABD-82CB-BEC0171B236A}" destId="{5CE42095-69C2-4D75-999E-51A0A8724004}" srcOrd="6" destOrd="0" presId="urn:microsoft.com/office/officeart/2005/8/layout/chevron2"/>
    <dgm:cxn modelId="{2D228998-E6A5-46B6-B7A8-86C226A0CBF4}" type="presParOf" srcId="{5CE42095-69C2-4D75-999E-51A0A8724004}" destId="{4467FC1F-F988-4608-B1A6-CEBC73C111B2}" srcOrd="0" destOrd="0" presId="urn:microsoft.com/office/officeart/2005/8/layout/chevron2"/>
    <dgm:cxn modelId="{EBB65ADD-090F-4A88-A1F0-82D6509786C8}" type="presParOf" srcId="{5CE42095-69C2-4D75-999E-51A0A8724004}" destId="{DD814814-73DD-4541-8604-C14EA408AA54}" srcOrd="1" destOrd="0" presId="urn:microsoft.com/office/officeart/2005/8/layout/chevron2"/>
    <dgm:cxn modelId="{49E0ADDD-8E4A-44A9-B8E0-0E276006EB22}" type="presParOf" srcId="{662BC8FB-54AE-4ABD-82CB-BEC0171B236A}" destId="{C92EB8C2-94F0-4DFD-99E7-E77ABF7D86B0}" srcOrd="7" destOrd="0" presId="urn:microsoft.com/office/officeart/2005/8/layout/chevron2"/>
    <dgm:cxn modelId="{2863C1C7-5D51-49B7-9279-AF1981A838BD}" type="presParOf" srcId="{662BC8FB-54AE-4ABD-82CB-BEC0171B236A}" destId="{BF62D943-2D23-4F8E-A049-B9437EF38D10}" srcOrd="8" destOrd="0" presId="urn:microsoft.com/office/officeart/2005/8/layout/chevron2"/>
    <dgm:cxn modelId="{830CBC65-FF1D-4ABA-AD18-709493711A1D}" type="presParOf" srcId="{BF62D943-2D23-4F8E-A049-B9437EF38D10}" destId="{EE6F5402-D04D-4E2B-B1F9-3389543E7025}" srcOrd="0" destOrd="0" presId="urn:microsoft.com/office/officeart/2005/8/layout/chevron2"/>
    <dgm:cxn modelId="{63A808E9-2255-410C-BA5E-63667BEE31F7}" type="presParOf" srcId="{BF62D943-2D23-4F8E-A049-B9437EF38D10}" destId="{7B86DA45-9B98-42FC-AA02-849A781956F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5A45E-3F0D-4F94-9132-AE8F2F3B2B4C}">
      <dsp:nvSpPr>
        <dsp:cNvPr id="0" name=""/>
        <dsp:cNvSpPr/>
      </dsp:nvSpPr>
      <dsp:spPr>
        <a:xfrm rot="5400000">
          <a:off x="-167710" y="170284"/>
          <a:ext cx="1118069" cy="78264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100" kern="1200"/>
        </a:p>
      </dsp:txBody>
      <dsp:txXfrm rot="-5400000">
        <a:off x="1" y="393897"/>
        <a:ext cx="782648" cy="335421"/>
      </dsp:txXfrm>
    </dsp:sp>
    <dsp:sp modelId="{75C0578D-3F9E-4B9E-BBB1-5472D64D2471}">
      <dsp:nvSpPr>
        <dsp:cNvPr id="0" name=""/>
        <dsp:cNvSpPr/>
      </dsp:nvSpPr>
      <dsp:spPr>
        <a:xfrm rot="5400000">
          <a:off x="4312427" y="-3527204"/>
          <a:ext cx="726744" cy="77863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200" b="0" i="0" kern="1200" dirty="0" smtClean="0"/>
            <a:t>Sebagai sarana pemenuh kebutuhan emosional individu</a:t>
          </a:r>
          <a:endParaRPr lang="id-ID" sz="2200" kern="1200" dirty="0"/>
        </a:p>
      </dsp:txBody>
      <dsp:txXfrm rot="-5400000">
        <a:off x="782648" y="38052"/>
        <a:ext cx="7750826" cy="655790"/>
      </dsp:txXfrm>
    </dsp:sp>
    <dsp:sp modelId="{4F4E5D04-2729-45D0-B819-BC63C6A55142}">
      <dsp:nvSpPr>
        <dsp:cNvPr id="0" name=""/>
        <dsp:cNvSpPr/>
      </dsp:nvSpPr>
      <dsp:spPr>
        <a:xfrm rot="5400000">
          <a:off x="-167710" y="1171566"/>
          <a:ext cx="1118069" cy="782648"/>
        </a:xfrm>
        <a:prstGeom prst="chevron">
          <a:avLst/>
        </a:prstGeom>
        <a:solidFill>
          <a:schemeClr val="accent3">
            <a:hueOff val="593843"/>
            <a:satOff val="3198"/>
            <a:lumOff val="4363"/>
            <a:alphaOff val="0"/>
          </a:schemeClr>
        </a:solidFill>
        <a:ln w="25400" cap="flat" cmpd="sng" algn="ctr">
          <a:solidFill>
            <a:schemeClr val="accent3">
              <a:hueOff val="593843"/>
              <a:satOff val="3198"/>
              <a:lumOff val="43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100" kern="1200"/>
        </a:p>
      </dsp:txBody>
      <dsp:txXfrm rot="-5400000">
        <a:off x="1" y="1395179"/>
        <a:ext cx="782648" cy="335421"/>
      </dsp:txXfrm>
    </dsp:sp>
    <dsp:sp modelId="{3CECA2AD-02C5-4B66-9F97-68F19CC0C961}">
      <dsp:nvSpPr>
        <dsp:cNvPr id="0" name=""/>
        <dsp:cNvSpPr/>
      </dsp:nvSpPr>
      <dsp:spPr>
        <a:xfrm rot="5400000">
          <a:off x="4312427" y="-2525923"/>
          <a:ext cx="726744" cy="77863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93843"/>
              <a:satOff val="3198"/>
              <a:lumOff val="43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200" b="0" i="0" kern="1200" dirty="0" smtClean="0"/>
            <a:t>Sebagai sarana peribadatan atau media untuk mendekatkan diri kepada sang pencipta.</a:t>
          </a:r>
          <a:endParaRPr lang="id-ID" sz="2200" kern="1200" dirty="0"/>
        </a:p>
      </dsp:txBody>
      <dsp:txXfrm rot="-5400000">
        <a:off x="782648" y="1039333"/>
        <a:ext cx="7750826" cy="655790"/>
      </dsp:txXfrm>
    </dsp:sp>
    <dsp:sp modelId="{6A14804C-B5CA-45CF-A536-CC98ED569E2F}">
      <dsp:nvSpPr>
        <dsp:cNvPr id="0" name=""/>
        <dsp:cNvSpPr/>
      </dsp:nvSpPr>
      <dsp:spPr>
        <a:xfrm rot="5400000">
          <a:off x="-167710" y="2172847"/>
          <a:ext cx="1118069" cy="782648"/>
        </a:xfrm>
        <a:prstGeom prst="chevron">
          <a:avLst/>
        </a:prstGeom>
        <a:solidFill>
          <a:schemeClr val="accent3">
            <a:hueOff val="1187685"/>
            <a:satOff val="6397"/>
            <a:lumOff val="8726"/>
            <a:alphaOff val="0"/>
          </a:schemeClr>
        </a:solidFill>
        <a:ln w="25400" cap="flat" cmpd="sng" algn="ctr">
          <a:solidFill>
            <a:schemeClr val="accent3">
              <a:hueOff val="1187685"/>
              <a:satOff val="6397"/>
              <a:lumOff val="8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100" kern="1200" dirty="0"/>
        </a:p>
      </dsp:txBody>
      <dsp:txXfrm rot="-5400000">
        <a:off x="1" y="2396460"/>
        <a:ext cx="782648" cy="335421"/>
      </dsp:txXfrm>
    </dsp:sp>
    <dsp:sp modelId="{9D81C60F-3D36-480E-A48A-57267A182CFB}">
      <dsp:nvSpPr>
        <dsp:cNvPr id="0" name=""/>
        <dsp:cNvSpPr/>
      </dsp:nvSpPr>
      <dsp:spPr>
        <a:xfrm rot="5400000">
          <a:off x="4312427" y="-1524641"/>
          <a:ext cx="726744" cy="77863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87685"/>
              <a:satOff val="6397"/>
              <a:lumOff val="8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200" b="0" i="0" kern="1200" smtClean="0"/>
            <a:t>Sebagai media untuk mengenang atau melestarikan budaya bangsa Indonesia</a:t>
          </a:r>
          <a:endParaRPr lang="id-ID" sz="2200" kern="1200"/>
        </a:p>
      </dsp:txBody>
      <dsp:txXfrm rot="-5400000">
        <a:off x="782648" y="2040615"/>
        <a:ext cx="7750826" cy="655790"/>
      </dsp:txXfrm>
    </dsp:sp>
    <dsp:sp modelId="{4467FC1F-F988-4608-B1A6-CEBC73C111B2}">
      <dsp:nvSpPr>
        <dsp:cNvPr id="0" name=""/>
        <dsp:cNvSpPr/>
      </dsp:nvSpPr>
      <dsp:spPr>
        <a:xfrm rot="5400000">
          <a:off x="-167710" y="3174129"/>
          <a:ext cx="1118069" cy="782648"/>
        </a:xfrm>
        <a:prstGeom prst="chevron">
          <a:avLst/>
        </a:prstGeom>
        <a:solidFill>
          <a:schemeClr val="accent3">
            <a:hueOff val="1781528"/>
            <a:satOff val="9595"/>
            <a:lumOff val="13089"/>
            <a:alphaOff val="0"/>
          </a:schemeClr>
        </a:solidFill>
        <a:ln w="25400" cap="flat" cmpd="sng" algn="ctr">
          <a:solidFill>
            <a:schemeClr val="accent3">
              <a:hueOff val="1781528"/>
              <a:satOff val="9595"/>
              <a:lumOff val="130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200" kern="1200" dirty="0"/>
        </a:p>
      </dsp:txBody>
      <dsp:txXfrm rot="-5400000">
        <a:off x="1" y="3397742"/>
        <a:ext cx="782648" cy="335421"/>
      </dsp:txXfrm>
    </dsp:sp>
    <dsp:sp modelId="{DD814814-73DD-4541-8604-C14EA408AA54}">
      <dsp:nvSpPr>
        <dsp:cNvPr id="0" name=""/>
        <dsp:cNvSpPr/>
      </dsp:nvSpPr>
      <dsp:spPr>
        <a:xfrm rot="5400000">
          <a:off x="4312427" y="-523360"/>
          <a:ext cx="726744" cy="77863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781528"/>
              <a:satOff val="9595"/>
              <a:lumOff val="130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200" b="0" i="0" kern="1200" dirty="0" smtClean="0"/>
            <a:t>Memberikan edukasi kepada masyarakat, baik secara tersirat maupun secara tersurat</a:t>
          </a:r>
          <a:endParaRPr lang="id-ID" sz="2200" kern="1200" dirty="0"/>
        </a:p>
      </dsp:txBody>
      <dsp:txXfrm rot="-5400000">
        <a:off x="782648" y="3041896"/>
        <a:ext cx="7750826" cy="655790"/>
      </dsp:txXfrm>
    </dsp:sp>
    <dsp:sp modelId="{EE6F5402-D04D-4E2B-B1F9-3389543E7025}">
      <dsp:nvSpPr>
        <dsp:cNvPr id="0" name=""/>
        <dsp:cNvSpPr/>
      </dsp:nvSpPr>
      <dsp:spPr>
        <a:xfrm rot="5400000">
          <a:off x="-167710" y="4175410"/>
          <a:ext cx="1118069" cy="782648"/>
        </a:xfrm>
        <a:prstGeom prst="chevron">
          <a:avLst/>
        </a:prstGeom>
        <a:solidFill>
          <a:schemeClr val="accent3">
            <a:hueOff val="2375370"/>
            <a:satOff val="12794"/>
            <a:lumOff val="17452"/>
            <a:alphaOff val="0"/>
          </a:schemeClr>
        </a:solidFill>
        <a:ln w="25400" cap="flat" cmpd="sng" algn="ctr">
          <a:solidFill>
            <a:schemeClr val="accent3">
              <a:hueOff val="2375370"/>
              <a:satOff val="12794"/>
              <a:lumOff val="174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200" kern="1200" dirty="0"/>
        </a:p>
      </dsp:txBody>
      <dsp:txXfrm rot="-5400000">
        <a:off x="1" y="4399023"/>
        <a:ext cx="782648" cy="335421"/>
      </dsp:txXfrm>
    </dsp:sp>
    <dsp:sp modelId="{7B86DA45-9B98-42FC-AA02-849A781956F1}">
      <dsp:nvSpPr>
        <dsp:cNvPr id="0" name=""/>
        <dsp:cNvSpPr/>
      </dsp:nvSpPr>
      <dsp:spPr>
        <a:xfrm rot="5400000">
          <a:off x="4312427" y="477921"/>
          <a:ext cx="726744" cy="77863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375370"/>
              <a:satOff val="12794"/>
              <a:lumOff val="174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200" b="0" i="0" kern="1200" dirty="0" smtClean="0"/>
            <a:t>Sebagai sarana komunikasi di dalam suatu kelompok masyarakat</a:t>
          </a:r>
          <a:endParaRPr lang="id-ID" sz="2200" kern="1200" dirty="0"/>
        </a:p>
      </dsp:txBody>
      <dsp:txXfrm rot="-5400000">
        <a:off x="782648" y="4043178"/>
        <a:ext cx="7750826" cy="655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F81CF-696A-4C22-81EF-D7C07B96BAB9}" type="datetimeFigureOut">
              <a:rPr lang="id-ID" smtClean="0"/>
              <a:t>20/08/2022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E2045-3708-4E34-93D5-1F73B9B9EC1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8013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2829C11-DDE9-4A48-9B6F-6B897093BDA3}" type="datetimeFigureOut">
              <a:rPr lang="id-ID" smtClean="0"/>
              <a:t>20/08/2022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BD0D566-4CC1-4165-9496-808126E98EEE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9C11-DDE9-4A48-9B6F-6B897093BDA3}" type="datetimeFigureOut">
              <a:rPr lang="id-ID" smtClean="0"/>
              <a:t>20/08/2022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D566-4CC1-4165-9496-808126E98E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9C11-DDE9-4A48-9B6F-6B897093BDA3}" type="datetimeFigureOut">
              <a:rPr lang="id-ID" smtClean="0"/>
              <a:t>20/08/2022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D566-4CC1-4165-9496-808126E98E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829C11-DDE9-4A48-9B6F-6B897093BDA3}" type="datetimeFigureOut">
              <a:rPr lang="id-ID" smtClean="0"/>
              <a:t>20/08/2022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D0D566-4CC1-4165-9496-808126E98EEE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2829C11-DDE9-4A48-9B6F-6B897093BDA3}" type="datetimeFigureOut">
              <a:rPr lang="id-ID" smtClean="0"/>
              <a:t>20/08/2022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BD0D566-4CC1-4165-9496-808126E98EEE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9C11-DDE9-4A48-9B6F-6B897093BDA3}" type="datetimeFigureOut">
              <a:rPr lang="id-ID" smtClean="0"/>
              <a:t>20/08/2022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D566-4CC1-4165-9496-808126E98EEE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9C11-DDE9-4A48-9B6F-6B897093BDA3}" type="datetimeFigureOut">
              <a:rPr lang="id-ID" smtClean="0"/>
              <a:t>20/08/2022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D566-4CC1-4165-9496-808126E98EEE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829C11-DDE9-4A48-9B6F-6B897093BDA3}" type="datetimeFigureOut">
              <a:rPr lang="id-ID" smtClean="0"/>
              <a:t>20/08/2022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D0D566-4CC1-4165-9496-808126E98EEE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9C11-DDE9-4A48-9B6F-6B897093BDA3}" type="datetimeFigureOut">
              <a:rPr lang="id-ID" smtClean="0"/>
              <a:t>20/08/2022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D566-4CC1-4165-9496-808126E98EE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829C11-DDE9-4A48-9B6F-6B897093BDA3}" type="datetimeFigureOut">
              <a:rPr lang="id-ID" smtClean="0"/>
              <a:t>20/08/2022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D0D566-4CC1-4165-9496-808126E98EEE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829C11-DDE9-4A48-9B6F-6B897093BDA3}" type="datetimeFigureOut">
              <a:rPr lang="id-ID" smtClean="0"/>
              <a:t>20/08/2022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D0D566-4CC1-4165-9496-808126E98EEE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2829C11-DDE9-4A48-9B6F-6B897093BDA3}" type="datetimeFigureOut">
              <a:rPr lang="id-ID" smtClean="0"/>
              <a:t>20/08/2022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BD0D566-4CC1-4165-9496-808126E98EE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31640" y="1052736"/>
            <a:ext cx="6120680" cy="151216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SENI RUPA</a:t>
            </a:r>
            <a:endParaRPr lang="en-US" sz="5400" dirty="0"/>
          </a:p>
        </p:txBody>
      </p:sp>
      <p:sp>
        <p:nvSpPr>
          <p:cNvPr id="5" name="Rounded Rectangle 4"/>
          <p:cNvSpPr/>
          <p:nvPr/>
        </p:nvSpPr>
        <p:spPr>
          <a:xfrm>
            <a:off x="1341951" y="3501008"/>
            <a:ext cx="6120680" cy="15121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Dosen</a:t>
            </a:r>
            <a:r>
              <a:rPr lang="en-US" sz="3600" dirty="0" smtClean="0"/>
              <a:t> </a:t>
            </a:r>
            <a:r>
              <a:rPr lang="en-US" sz="3600" dirty="0" err="1" smtClean="0"/>
              <a:t>Pengampu</a:t>
            </a:r>
            <a:r>
              <a:rPr lang="en-US" sz="3600" dirty="0" smtClean="0"/>
              <a:t> :</a:t>
            </a:r>
          </a:p>
          <a:p>
            <a:pPr algn="ctr"/>
            <a:r>
              <a:rPr lang="en-US" sz="3600" dirty="0" smtClean="0"/>
              <a:t>Yolanda </a:t>
            </a:r>
            <a:r>
              <a:rPr lang="en-US" sz="3600" dirty="0" err="1" smtClean="0"/>
              <a:t>Pahrul</a:t>
            </a:r>
            <a:r>
              <a:rPr lang="en-US" sz="3600" dirty="0" smtClean="0"/>
              <a:t>, </a:t>
            </a:r>
            <a:r>
              <a:rPr lang="en-US" sz="3600" dirty="0" err="1" smtClean="0"/>
              <a:t>M.Pd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5477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Seni rupa ???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2564904"/>
            <a:ext cx="7467600" cy="1252736"/>
          </a:xfrm>
        </p:spPr>
        <p:txBody>
          <a:bodyPr/>
          <a:lstStyle/>
          <a:p>
            <a:pPr marL="0" indent="0">
              <a:buNone/>
            </a:pPr>
            <a:r>
              <a:rPr lang="id-ID" dirty="0"/>
              <a:t>cabang seni yang membentuk karya seni dengan media yang bisa ditangkap mata dan dirasakan dengan rabaan</a:t>
            </a:r>
          </a:p>
        </p:txBody>
      </p:sp>
    </p:spTree>
    <p:extLst>
      <p:ext uri="{BB962C8B-B14F-4D97-AF65-F5344CB8AC3E}">
        <p14:creationId xmlns:p14="http://schemas.microsoft.com/office/powerpoint/2010/main" val="25362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15816" y="332656"/>
            <a:ext cx="4176464" cy="10801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rial" pitchFamily="34" charset="0"/>
                <a:cs typeface="Arial" pitchFamily="34" charset="0"/>
              </a:rPr>
              <a:t>UNSUR-UNSUR </a:t>
            </a:r>
          </a:p>
          <a:p>
            <a:pPr algn="ctr"/>
            <a:r>
              <a:rPr lang="id-ID" sz="3200" dirty="0" smtClean="0">
                <a:latin typeface="Arial" pitchFamily="34" charset="0"/>
                <a:cs typeface="Arial" pitchFamily="34" charset="0"/>
              </a:rPr>
              <a:t>SENI RUPA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6358" y="1205118"/>
            <a:ext cx="1584176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rial" pitchFamily="34" charset="0"/>
                <a:cs typeface="Arial" pitchFamily="34" charset="0"/>
              </a:rPr>
              <a:t>TITIK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6358" y="2908908"/>
            <a:ext cx="1584176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rial" pitchFamily="34" charset="0"/>
                <a:cs typeface="Arial" pitchFamily="34" charset="0"/>
              </a:rPr>
              <a:t>GARIS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11261" y="5517232"/>
            <a:ext cx="1868651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rial" pitchFamily="34" charset="0"/>
                <a:cs typeface="Arial" pitchFamily="34" charset="0"/>
              </a:rPr>
              <a:t>BIDANG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925705" y="5543294"/>
            <a:ext cx="2156683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rial" pitchFamily="34" charset="0"/>
                <a:cs typeface="Arial" pitchFamily="34" charset="0"/>
              </a:rPr>
              <a:t>BENTUK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295166" y="2077580"/>
            <a:ext cx="2156683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rial" pitchFamily="34" charset="0"/>
                <a:cs typeface="Arial" pitchFamily="34" charset="0"/>
              </a:rPr>
              <a:t>RUANG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948264" y="3883343"/>
            <a:ext cx="1868651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rial" pitchFamily="34" charset="0"/>
                <a:cs typeface="Arial" pitchFamily="34" charset="0"/>
              </a:rPr>
              <a:t>WARNA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37930" y="5485161"/>
            <a:ext cx="2378985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rial" pitchFamily="34" charset="0"/>
                <a:cs typeface="Arial" pitchFamily="34" charset="0"/>
              </a:rPr>
              <a:t>TEKSTUR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>
            <a:stCxn id="4" idx="2"/>
          </p:cNvCxnSpPr>
          <p:nvPr/>
        </p:nvCxnSpPr>
        <p:spPr>
          <a:xfrm flipH="1">
            <a:off x="2120534" y="1412776"/>
            <a:ext cx="2883514" cy="664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2120534" y="1412776"/>
            <a:ext cx="2883514" cy="2034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 flipH="1">
            <a:off x="2915816" y="1412776"/>
            <a:ext cx="2088232" cy="3989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2"/>
          </p:cNvCxnSpPr>
          <p:nvPr/>
        </p:nvCxnSpPr>
        <p:spPr>
          <a:xfrm>
            <a:off x="5004048" y="1412776"/>
            <a:ext cx="0" cy="4072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2"/>
          </p:cNvCxnSpPr>
          <p:nvPr/>
        </p:nvCxnSpPr>
        <p:spPr>
          <a:xfrm>
            <a:off x="5004048" y="1412776"/>
            <a:ext cx="2878541" cy="664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5004048" y="1412776"/>
            <a:ext cx="2291118" cy="24705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" idx="2"/>
          </p:cNvCxnSpPr>
          <p:nvPr/>
        </p:nvCxnSpPr>
        <p:spPr>
          <a:xfrm>
            <a:off x="5004048" y="1412776"/>
            <a:ext cx="1944216" cy="4072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230433" y="4322057"/>
            <a:ext cx="1868651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Arial" pitchFamily="34" charset="0"/>
                <a:cs typeface="Arial" pitchFamily="34" charset="0"/>
              </a:rPr>
              <a:t>GELAP TERANG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Arrow Connector 28"/>
          <p:cNvCxnSpPr>
            <a:stCxn id="4" idx="2"/>
          </p:cNvCxnSpPr>
          <p:nvPr/>
        </p:nvCxnSpPr>
        <p:spPr>
          <a:xfrm flipH="1">
            <a:off x="2099084" y="1412776"/>
            <a:ext cx="2904964" cy="3312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23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47664" y="44624"/>
            <a:ext cx="5832648" cy="10081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rial" pitchFamily="34" charset="0"/>
                <a:cs typeface="Arial" pitchFamily="34" charset="0"/>
              </a:rPr>
              <a:t>FUNGSI SENI RUPA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73064329"/>
              </p:ext>
            </p:extLst>
          </p:nvPr>
        </p:nvGraphicFramePr>
        <p:xfrm>
          <a:off x="395536" y="1397000"/>
          <a:ext cx="8568952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6209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051720" y="404664"/>
            <a:ext cx="4248472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latin typeface="Arial" pitchFamily="34" charset="0"/>
                <a:cs typeface="Arial" pitchFamily="34" charset="0"/>
              </a:rPr>
              <a:t>RUANG LINGKUPSENI RUPA</a:t>
            </a:r>
            <a:endParaRPr lang="id-ID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1560" y="4365104"/>
            <a:ext cx="3564396" cy="15841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</a:rPr>
              <a:t>SENI TERAPAN : seni rupa yang dapat digunakan dan memiliki  keindahan  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04048" y="4354052"/>
            <a:ext cx="3564396" cy="18832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SENI MURNI : seni rupa hanya untuk dnikmati saja </a:t>
            </a:r>
            <a:endParaRPr lang="id-ID" sz="2800" dirty="0"/>
          </a:p>
        </p:txBody>
      </p:sp>
      <p:cxnSp>
        <p:nvCxnSpPr>
          <p:cNvPr id="9" name="Straight Arrow Connector 8"/>
          <p:cNvCxnSpPr>
            <a:stCxn id="5" idx="4"/>
          </p:cNvCxnSpPr>
          <p:nvPr/>
        </p:nvCxnSpPr>
        <p:spPr>
          <a:xfrm flipH="1">
            <a:off x="2393758" y="1916832"/>
            <a:ext cx="1782198" cy="2437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4"/>
          </p:cNvCxnSpPr>
          <p:nvPr/>
        </p:nvCxnSpPr>
        <p:spPr>
          <a:xfrm>
            <a:off x="4175956" y="1916832"/>
            <a:ext cx="2412268" cy="2437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237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1540" y="548680"/>
            <a:ext cx="2232248" cy="10081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rial" pitchFamily="34" charset="0"/>
                <a:cs typeface="Arial" pitchFamily="34" charset="0"/>
              </a:rPr>
              <a:t>Seni lukis 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99992" y="548680"/>
            <a:ext cx="3600400" cy="24482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rial" pitchFamily="34" charset="0"/>
                <a:cs typeface="Arial" pitchFamily="34" charset="0"/>
              </a:rPr>
              <a:t>Seni rupa dua dimensi, dbuat diatas kanvas menggunakan kuas dan cat 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>
            <a:stCxn id="4" idx="3"/>
          </p:cNvCxnSpPr>
          <p:nvPr/>
        </p:nvCxnSpPr>
        <p:spPr>
          <a:xfrm>
            <a:off x="2663788" y="1052736"/>
            <a:ext cx="183620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31540" y="3501008"/>
            <a:ext cx="2772308" cy="158417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rial" pitchFamily="34" charset="0"/>
                <a:cs typeface="Arial" pitchFamily="34" charset="0"/>
              </a:rPr>
              <a:t>Seni menggambar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48980" y="3555468"/>
            <a:ext cx="4099484" cy="29698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Arial" pitchFamily="34" charset="0"/>
                <a:cs typeface="Arial" pitchFamily="34" charset="0"/>
              </a:rPr>
              <a:t>Seni menggambar dua dimensi</a:t>
            </a:r>
            <a:r>
              <a:rPr lang="id-ID" sz="3200" smtClean="0">
                <a:latin typeface="Arial" pitchFamily="34" charset="0"/>
                <a:cs typeface="Arial" pitchFamily="34" charset="0"/>
              </a:rPr>
              <a:t>, dibuat diatas kertas menggunakan krayon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9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340</TotalTime>
  <Words>138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PowerPoint Presentation</vt:lpstr>
      <vt:lpstr>Seni rupa ???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yolanda</dc:creator>
  <cp:lastModifiedBy>User</cp:lastModifiedBy>
  <cp:revision>13</cp:revision>
  <dcterms:created xsi:type="dcterms:W3CDTF">2020-03-09T02:00:11Z</dcterms:created>
  <dcterms:modified xsi:type="dcterms:W3CDTF">2022-08-20T04:55:50Z</dcterms:modified>
</cp:coreProperties>
</file>