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58" d="100"/>
          <a:sy n="58" d="100"/>
        </p:scale>
        <p:origin x="-83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382998991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2020/1/22</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8" name="Title 1"/>
          <p:cNvSpPr>
            <a:spLocks noGrp="1"/>
          </p:cNvSpPr>
          <p:nvPr>
            <p:ph type="title"/>
          </p:nvPr>
        </p:nvSpPr>
        <p:spPr/>
        <p:txBody>
          <a:bodyPr/>
          <a:lstStyle/>
          <a:p>
            <a:r>
              <a:rPr lang="en-US" altLang="zh-CN" smtClean="0"/>
              <a:t>Click to edit Master title style</a:t>
            </a:r>
            <a:endParaRPr lang="en-US" dirty="0"/>
          </a:p>
        </p:txBody>
      </p:sp>
      <p:sp>
        <p:nvSpPr>
          <p:cNvPr id="1048609"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0" name="Date Placeholder 3"/>
          <p:cNvSpPr>
            <a:spLocks noGrp="1"/>
          </p:cNvSpPr>
          <p:nvPr>
            <p:ph type="dt" sz="half" idx="10"/>
          </p:nvPr>
        </p:nvSpPr>
        <p:spPr/>
        <p:txBody>
          <a:bodyPr/>
          <a:lstStyle/>
          <a:p>
            <a:fld id="{70BC1078-46ED-40F9-8930-935BAD7C2B02}" type="datetimeFigureOut">
              <a:rPr lang="zh-CN" altLang="en-US" smtClean="0"/>
              <a:t>2020/1/22</a:t>
            </a:fld>
            <a:endParaRPr lang="zh-CN" altLang="en-US"/>
          </a:p>
        </p:txBody>
      </p:sp>
      <p:sp>
        <p:nvSpPr>
          <p:cNvPr id="1048611" name="Footer Placeholder 4"/>
          <p:cNvSpPr>
            <a:spLocks noGrp="1"/>
          </p:cNvSpPr>
          <p:nvPr>
            <p:ph type="ftr" sz="quarter" idx="11"/>
          </p:nvPr>
        </p:nvSpPr>
        <p:spPr/>
        <p:txBody>
          <a:bodyPr/>
          <a:lstStyle/>
          <a:p>
            <a:endParaRPr lang="zh-CN" altLang="en-US"/>
          </a:p>
        </p:txBody>
      </p:sp>
      <p:sp>
        <p:nvSpPr>
          <p:cNvPr id="1048612"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2"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593"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4" name="Date Placeholder 3"/>
          <p:cNvSpPr>
            <a:spLocks noGrp="1"/>
          </p:cNvSpPr>
          <p:nvPr>
            <p:ph type="dt" sz="half" idx="10"/>
          </p:nvPr>
        </p:nvSpPr>
        <p:spPr/>
        <p:txBody>
          <a:bodyPr/>
          <a:lstStyle/>
          <a:p>
            <a:fld id="{70BC1078-46ED-40F9-8930-935BAD7C2B02}" type="datetimeFigureOut">
              <a:rPr lang="zh-CN" altLang="en-US" smtClean="0"/>
              <a:t>2020/1/22</a:t>
            </a:fld>
            <a:endParaRPr lang="zh-CN" altLang="en-US"/>
          </a:p>
        </p:txBody>
      </p:sp>
      <p:sp>
        <p:nvSpPr>
          <p:cNvPr id="1048595" name="Footer Placeholder 4"/>
          <p:cNvSpPr>
            <a:spLocks noGrp="1"/>
          </p:cNvSpPr>
          <p:nvPr>
            <p:ph type="ftr" sz="quarter" idx="11"/>
          </p:nvPr>
        </p:nvSpPr>
        <p:spPr/>
        <p:txBody>
          <a:bodyPr/>
          <a:lstStyle/>
          <a:p>
            <a:endParaRPr lang="zh-CN" altLang="en-US"/>
          </a:p>
        </p:txBody>
      </p:sp>
      <p:sp>
        <p:nvSpPr>
          <p:cNvPr id="104859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7" name="Title 1"/>
          <p:cNvSpPr>
            <a:spLocks noGrp="1"/>
          </p:cNvSpPr>
          <p:nvPr>
            <p:ph type="title"/>
          </p:nvPr>
        </p:nvSpPr>
        <p:spPr/>
        <p:txBody>
          <a:bodyPr/>
          <a:lstStyle/>
          <a:p>
            <a:r>
              <a:rPr lang="en-US" altLang="zh-CN" smtClean="0"/>
              <a:t>Click to edit Master title style</a:t>
            </a:r>
            <a:endParaRPr lang="en-US" dirty="0"/>
          </a:p>
        </p:txBody>
      </p:sp>
      <p:sp>
        <p:nvSpPr>
          <p:cNvPr id="1048598"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9" name="Date Placeholder 3"/>
          <p:cNvSpPr>
            <a:spLocks noGrp="1"/>
          </p:cNvSpPr>
          <p:nvPr>
            <p:ph type="dt" sz="half" idx="10"/>
          </p:nvPr>
        </p:nvSpPr>
        <p:spPr/>
        <p:txBody>
          <a:bodyPr/>
          <a:lstStyle/>
          <a:p>
            <a:fld id="{70BC1078-46ED-40F9-8930-935BAD7C2B02}" type="datetimeFigureOut">
              <a:rPr lang="zh-CN" altLang="en-US" smtClean="0"/>
              <a:t>2020/1/22</a:t>
            </a:fld>
            <a:endParaRPr lang="zh-CN" altLang="en-US"/>
          </a:p>
        </p:txBody>
      </p:sp>
      <p:sp>
        <p:nvSpPr>
          <p:cNvPr id="1048600" name="Footer Placeholder 4"/>
          <p:cNvSpPr>
            <a:spLocks noGrp="1"/>
          </p:cNvSpPr>
          <p:nvPr>
            <p:ph type="ftr" sz="quarter" idx="11"/>
          </p:nvPr>
        </p:nvSpPr>
        <p:spPr/>
        <p:txBody>
          <a:bodyPr/>
          <a:lstStyle/>
          <a:p>
            <a:endParaRPr lang="zh-CN" altLang="en-US"/>
          </a:p>
        </p:txBody>
      </p:sp>
      <p:sp>
        <p:nvSpPr>
          <p:cNvPr id="1048601"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1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15" name="Date Placeholder 3"/>
          <p:cNvSpPr>
            <a:spLocks noGrp="1"/>
          </p:cNvSpPr>
          <p:nvPr>
            <p:ph type="dt" sz="half" idx="10"/>
          </p:nvPr>
        </p:nvSpPr>
        <p:spPr/>
        <p:txBody>
          <a:bodyPr/>
          <a:lstStyle/>
          <a:p>
            <a:fld id="{70BC1078-46ED-40F9-8930-935BAD7C2B02}" type="datetimeFigureOut">
              <a:rPr lang="zh-CN" altLang="en-US" smtClean="0"/>
              <a:t>2020/1/22</a:t>
            </a:fld>
            <a:endParaRPr lang="zh-CN" altLang="en-US"/>
          </a:p>
        </p:txBody>
      </p:sp>
      <p:sp>
        <p:nvSpPr>
          <p:cNvPr id="1048616" name="Footer Placeholder 4"/>
          <p:cNvSpPr>
            <a:spLocks noGrp="1"/>
          </p:cNvSpPr>
          <p:nvPr>
            <p:ph type="ftr" sz="quarter" idx="11"/>
          </p:nvPr>
        </p:nvSpPr>
        <p:spPr/>
        <p:txBody>
          <a:bodyPr/>
          <a:lstStyle/>
          <a:p>
            <a:endParaRPr lang="zh-CN" altLang="en-US"/>
          </a:p>
        </p:txBody>
      </p:sp>
      <p:sp>
        <p:nvSpPr>
          <p:cNvPr id="1048617"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8" name="Title 1"/>
          <p:cNvSpPr>
            <a:spLocks noGrp="1"/>
          </p:cNvSpPr>
          <p:nvPr>
            <p:ph type="title"/>
          </p:nvPr>
        </p:nvSpPr>
        <p:spPr/>
        <p:txBody>
          <a:bodyPr/>
          <a:lstStyle/>
          <a:p>
            <a:r>
              <a:rPr lang="en-US" altLang="zh-CN" smtClean="0"/>
              <a:t>Click to edit Master title style</a:t>
            </a:r>
            <a:endParaRPr lang="en-US" dirty="0"/>
          </a:p>
        </p:txBody>
      </p:sp>
      <p:sp>
        <p:nvSpPr>
          <p:cNvPr id="1048619"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0"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1" name="Date Placeholder 4"/>
          <p:cNvSpPr>
            <a:spLocks noGrp="1"/>
          </p:cNvSpPr>
          <p:nvPr>
            <p:ph type="dt" sz="half" idx="10"/>
          </p:nvPr>
        </p:nvSpPr>
        <p:spPr/>
        <p:txBody>
          <a:bodyPr/>
          <a:lstStyle/>
          <a:p>
            <a:fld id="{70BC1078-46ED-40F9-8930-935BAD7C2B02}" type="datetimeFigureOut">
              <a:rPr lang="zh-CN" altLang="en-US" smtClean="0"/>
              <a:t>2020/1/22</a:t>
            </a:fld>
            <a:endParaRPr lang="zh-CN" altLang="en-US"/>
          </a:p>
        </p:txBody>
      </p:sp>
      <p:sp>
        <p:nvSpPr>
          <p:cNvPr id="1048622" name="Footer Placeholder 5"/>
          <p:cNvSpPr>
            <a:spLocks noGrp="1"/>
          </p:cNvSpPr>
          <p:nvPr>
            <p:ph type="ftr" sz="quarter" idx="11"/>
          </p:nvPr>
        </p:nvSpPr>
        <p:spPr/>
        <p:txBody>
          <a:bodyPr/>
          <a:lstStyle/>
          <a:p>
            <a:endParaRPr lang="zh-CN" altLang="en-US"/>
          </a:p>
        </p:txBody>
      </p:sp>
      <p:sp>
        <p:nvSpPr>
          <p:cNvPr id="1048623"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25"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6"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7"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9" name="Date Placeholder 6"/>
          <p:cNvSpPr>
            <a:spLocks noGrp="1"/>
          </p:cNvSpPr>
          <p:nvPr>
            <p:ph type="dt" sz="half" idx="10"/>
          </p:nvPr>
        </p:nvSpPr>
        <p:spPr/>
        <p:txBody>
          <a:bodyPr/>
          <a:lstStyle/>
          <a:p>
            <a:fld id="{70BC1078-46ED-40F9-8930-935BAD7C2B02}" type="datetimeFigureOut">
              <a:rPr lang="zh-CN" altLang="en-US" smtClean="0"/>
              <a:t>2020/1/22</a:t>
            </a:fld>
            <a:endParaRPr lang="zh-CN" altLang="en-US"/>
          </a:p>
        </p:txBody>
      </p:sp>
      <p:sp>
        <p:nvSpPr>
          <p:cNvPr id="1048630" name="Footer Placeholder 7"/>
          <p:cNvSpPr>
            <a:spLocks noGrp="1"/>
          </p:cNvSpPr>
          <p:nvPr>
            <p:ph type="ftr" sz="quarter" idx="11"/>
          </p:nvPr>
        </p:nvSpPr>
        <p:spPr/>
        <p:txBody>
          <a:bodyPr/>
          <a:lstStyle/>
          <a:p>
            <a:endParaRPr lang="zh-CN" altLang="en-US"/>
          </a:p>
        </p:txBody>
      </p:sp>
      <p:sp>
        <p:nvSpPr>
          <p:cNvPr id="1048631"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ltLang="zh-CN" smtClean="0"/>
              <a:t>Click to edit Master title style</a:t>
            </a:r>
            <a:endParaRPr lang="en-US" dirty="0"/>
          </a:p>
        </p:txBody>
      </p:sp>
      <p:sp>
        <p:nvSpPr>
          <p:cNvPr id="1048589" name="Date Placeholder 2"/>
          <p:cNvSpPr>
            <a:spLocks noGrp="1"/>
          </p:cNvSpPr>
          <p:nvPr>
            <p:ph type="dt" sz="half" idx="10"/>
          </p:nvPr>
        </p:nvSpPr>
        <p:spPr/>
        <p:txBody>
          <a:bodyPr/>
          <a:lstStyle/>
          <a:p>
            <a:fld id="{70BC1078-46ED-40F9-8930-935BAD7C2B02}" type="datetimeFigureOut">
              <a:rPr lang="zh-CN" altLang="en-US" smtClean="0"/>
              <a:t>2020/1/22</a:t>
            </a:fld>
            <a:endParaRPr lang="zh-CN" altLang="en-US"/>
          </a:p>
        </p:txBody>
      </p:sp>
      <p:sp>
        <p:nvSpPr>
          <p:cNvPr id="1048590" name="Footer Placeholder 3"/>
          <p:cNvSpPr>
            <a:spLocks noGrp="1"/>
          </p:cNvSpPr>
          <p:nvPr>
            <p:ph type="ftr" sz="quarter" idx="11"/>
          </p:nvPr>
        </p:nvSpPr>
        <p:spPr/>
        <p:txBody>
          <a:bodyPr/>
          <a:lstStyle/>
          <a:p>
            <a:endParaRPr lang="zh-CN" altLang="en-US"/>
          </a:p>
        </p:txBody>
      </p:sp>
      <p:sp>
        <p:nvSpPr>
          <p:cNvPr id="1048591"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2" name="Date Placeholder 1"/>
          <p:cNvSpPr>
            <a:spLocks noGrp="1"/>
          </p:cNvSpPr>
          <p:nvPr>
            <p:ph type="dt" sz="half" idx="10"/>
          </p:nvPr>
        </p:nvSpPr>
        <p:spPr/>
        <p:txBody>
          <a:bodyPr/>
          <a:lstStyle/>
          <a:p>
            <a:fld id="{70BC1078-46ED-40F9-8930-935BAD7C2B02}" type="datetimeFigureOut">
              <a:rPr lang="zh-CN" altLang="en-US" smtClean="0"/>
              <a:t>2020/1/22</a:t>
            </a:fld>
            <a:endParaRPr lang="zh-CN" altLang="en-US"/>
          </a:p>
        </p:txBody>
      </p:sp>
      <p:sp>
        <p:nvSpPr>
          <p:cNvPr id="1048633" name="Footer Placeholder 2"/>
          <p:cNvSpPr>
            <a:spLocks noGrp="1"/>
          </p:cNvSpPr>
          <p:nvPr>
            <p:ph type="ftr" sz="quarter" idx="11"/>
          </p:nvPr>
        </p:nvSpPr>
        <p:spPr/>
        <p:txBody>
          <a:bodyPr/>
          <a:lstStyle/>
          <a:p>
            <a:endParaRPr lang="zh-CN" altLang="en-US"/>
          </a:p>
        </p:txBody>
      </p:sp>
      <p:sp>
        <p:nvSpPr>
          <p:cNvPr id="1048634"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38" name="Date Placeholder 4"/>
          <p:cNvSpPr>
            <a:spLocks noGrp="1"/>
          </p:cNvSpPr>
          <p:nvPr>
            <p:ph type="dt" sz="half" idx="10"/>
          </p:nvPr>
        </p:nvSpPr>
        <p:spPr/>
        <p:txBody>
          <a:bodyPr/>
          <a:lstStyle/>
          <a:p>
            <a:fld id="{70BC1078-46ED-40F9-8930-935BAD7C2B02}" type="datetimeFigureOut">
              <a:rPr lang="zh-CN" altLang="en-US" smtClean="0"/>
              <a:t>2020/1/22</a:t>
            </a:fld>
            <a:endParaRPr lang="zh-CN" altLang="en-US"/>
          </a:p>
        </p:txBody>
      </p:sp>
      <p:sp>
        <p:nvSpPr>
          <p:cNvPr id="1048639" name="Footer Placeholder 5"/>
          <p:cNvSpPr>
            <a:spLocks noGrp="1"/>
          </p:cNvSpPr>
          <p:nvPr>
            <p:ph type="ftr" sz="quarter" idx="11"/>
          </p:nvPr>
        </p:nvSpPr>
        <p:spPr/>
        <p:txBody>
          <a:bodyPr/>
          <a:lstStyle/>
          <a:p>
            <a:endParaRPr lang="zh-CN" altLang="en-US"/>
          </a:p>
        </p:txBody>
      </p:sp>
      <p:sp>
        <p:nvSpPr>
          <p:cNvPr id="1048640"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0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0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05" name="Date Placeholder 4"/>
          <p:cNvSpPr>
            <a:spLocks noGrp="1"/>
          </p:cNvSpPr>
          <p:nvPr>
            <p:ph type="dt" sz="half" idx="10"/>
          </p:nvPr>
        </p:nvSpPr>
        <p:spPr/>
        <p:txBody>
          <a:bodyPr/>
          <a:lstStyle/>
          <a:p>
            <a:fld id="{70BC1078-46ED-40F9-8930-935BAD7C2B02}" type="datetimeFigureOut">
              <a:rPr lang="zh-CN" altLang="en-US" smtClean="0"/>
              <a:t>2020/1/22</a:t>
            </a:fld>
            <a:endParaRPr lang="zh-CN" altLang="en-US"/>
          </a:p>
        </p:txBody>
      </p:sp>
      <p:sp>
        <p:nvSpPr>
          <p:cNvPr id="1048606" name="Footer Placeholder 5"/>
          <p:cNvSpPr>
            <a:spLocks noGrp="1"/>
          </p:cNvSpPr>
          <p:nvPr>
            <p:ph type="ftr" sz="quarter" idx="11"/>
          </p:nvPr>
        </p:nvSpPr>
        <p:spPr/>
        <p:txBody>
          <a:bodyPr/>
          <a:lstStyle/>
          <a:p>
            <a:endParaRPr lang="zh-CN" altLang="en-US"/>
          </a:p>
        </p:txBody>
      </p:sp>
      <p:sp>
        <p:nvSpPr>
          <p:cNvPr id="104860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2020/1/22</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1142999" y="751030"/>
            <a:ext cx="6858000" cy="5143211"/>
          </a:xfrm>
          <a:solidFill>
            <a:srgbClr val="00B0F0"/>
          </a:solidFill>
        </p:spPr>
        <p:txBody>
          <a:bodyPr/>
          <a:lstStyle/>
          <a:p>
            <a:endParaRPr lang="en-US" altLang="zh-CN" dirty="0"/>
          </a:p>
          <a:p>
            <a:endParaRPr lang="en-US" altLang="zh-CN" dirty="0"/>
          </a:p>
          <a:p>
            <a:r>
              <a:rPr lang="en-US" altLang="zh-CN" sz="4800" b="1" dirty="0" smtClean="0"/>
              <a:t>TEORI ASAL MULA NEGARA(ZAMAN BERKEMBANG HUKUM ALAM)</a:t>
            </a:r>
            <a:endParaRPr lang="x-none"/>
          </a:p>
          <a:p>
            <a:endParaRPr lang="en-US" altLang="zh-C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4" name="Subtitle 1048663"/>
          <p:cNvSpPr>
            <a:spLocks noGrp="1"/>
          </p:cNvSpPr>
          <p:nvPr>
            <p:ph type="subTitle" idx="1"/>
          </p:nvPr>
        </p:nvSpPr>
        <p:spPr>
          <a:xfrm>
            <a:off x="1142999" y="712307"/>
            <a:ext cx="6858000" cy="5045796"/>
          </a:xfrm>
          <a:solidFill>
            <a:srgbClr val="FFE5E5"/>
          </a:solidFill>
        </p:spPr>
        <p:txBody>
          <a:bodyPr>
            <a:normAutofit/>
          </a:bodyPr>
          <a:lstStyle/>
          <a:p>
            <a:r>
              <a:rPr lang="x-none"/>
              <a:t>Tugas negara menurut John locke adalah menetapkan dan melaksanakan hukum alam.hukum alam yang dimaksudkan dalam hal ini adalah hukum alam dalam pengertian yang luas.maksudnya adalah bahwa negara dalam hal ini tidak hanya menetapkan dan melaksanakan hukum alam,tetapi negara juga membuat peraturan dan Undang-undang.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6" name="Subtitle 1048665"/>
          <p:cNvSpPr>
            <a:spLocks noGrp="1"/>
          </p:cNvSpPr>
          <p:nvPr>
            <p:ph type="subTitle" idx="1"/>
          </p:nvPr>
        </p:nvSpPr>
        <p:spPr>
          <a:xfrm>
            <a:off x="1143000" y="777296"/>
            <a:ext cx="6858000" cy="5002592"/>
          </a:xfrm>
        </p:spPr>
        <p:txBody>
          <a:bodyPr>
            <a:normAutofit fontScale="82500" lnSpcReduction="10000"/>
          </a:bodyPr>
          <a:lstStyle/>
          <a:p>
            <a:r>
              <a:rPr lang="en-US" altLang="zh-CN"/>
              <a:t>Abad ke 18</a:t>
            </a:r>
            <a:endParaRPr lang="x-none"/>
          </a:p>
          <a:p>
            <a:r>
              <a:rPr lang="en-US" altLang="zh-CN"/>
              <a:t>D. Montesquieu (1688-1755 M)</a:t>
            </a:r>
            <a:endParaRPr lang="x-none"/>
          </a:p>
          <a:p>
            <a:r>
              <a:rPr lang="en-US" altLang="zh-CN"/>
              <a:t>Montesquieu adalah seorang hakim agung di Prancis.dengan berdasarkan pengalamannya mengunjungi beberapa negara dan kemudian ia menulis buku diantaranya : Letter Persanes yang berisikan kecaman terhadap keadaan agama,sosial dan politik yang ada di prancis saat itu.</a:t>
            </a:r>
            <a:endParaRPr lang="x-none"/>
          </a:p>
          <a:p>
            <a:r>
              <a:rPr lang="en-US" altLang="zh-CN"/>
              <a:t>Dengan berbekal pengalamannya tersebut akhirnya ia mengadakan perubahan dalam sistim ketatanegaraan yang telah ada di Prancis yang semula melaksanakan sistim absolutisme,kemudian beralih ke sistim pemisahan atau pembagian kekuasaan.dimana kekuasaan negara tersebut dipisahkan dalam tiga bagian yang masing-masing berdiri sendiri-sendiri yaitu :</a:t>
            </a:r>
            <a:endParaRPr lang="x-none"/>
          </a:p>
          <a:p>
            <a:r>
              <a:rPr lang="en-US" altLang="zh-CN"/>
              <a:t>1. Kekuasaan Legislatif</a:t>
            </a:r>
            <a:endParaRPr lang="x-none"/>
          </a:p>
          <a:p>
            <a:r>
              <a:rPr lang="en-US" altLang="zh-CN"/>
              <a:t>2. Kekuasaan Eksekutif</a:t>
            </a:r>
            <a:endParaRPr lang="x-none"/>
          </a:p>
          <a:p>
            <a:r>
              <a:rPr lang="en-US" altLang="zh-CN"/>
              <a:t>3. Kekuasaan Judikatif</a:t>
            </a:r>
            <a:endParaRPr lang="x-non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8" name="Subtitle 1048667"/>
          <p:cNvSpPr>
            <a:spLocks noGrp="1"/>
          </p:cNvSpPr>
          <p:nvPr>
            <p:ph type="subTitle" idx="1"/>
          </p:nvPr>
        </p:nvSpPr>
        <p:spPr>
          <a:xfrm>
            <a:off x="825025" y="920130"/>
            <a:ext cx="6858000" cy="5035165"/>
          </a:xfrm>
          <a:solidFill>
            <a:srgbClr val="92D050"/>
          </a:solidFill>
        </p:spPr>
        <p:txBody>
          <a:bodyPr/>
          <a:lstStyle/>
          <a:p>
            <a:r>
              <a:rPr lang="x-none"/>
              <a:t>teori tersebut kemudian disebut dengan nama Trias Politika.</a:t>
            </a:r>
          </a:p>
          <a:p>
            <a:r>
              <a:rPr lang="en-US" altLang="zh-CN"/>
              <a:t>E.Jean Jacques Roesseau (1712-1778 M)</a:t>
            </a:r>
            <a:endParaRPr lang="x-none"/>
          </a:p>
          <a:p>
            <a:r>
              <a:rPr lang="en-US" altLang="zh-CN"/>
              <a:t>J.J Roesseau :Bahwa perjanjian bermasyarakat tersebut diadakan karena dengan perjanjian bermasyarakat itu menyebabkan timbulnya suatu kesatuan masyarakat (Gemainscafh) yang mempunyai kehendak umum.rakyat yang mengadakan perjanjian itu mempunyai kekuasaan tertinggi,yang kemudian dapat diserahkan kepada raja ,akan tetapi sewaktu-waktu dapat berubah (berkurang,tambah atau bahkan hilang).</a:t>
            </a:r>
            <a:endParaRPr lang="x-non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0" name="Subtitle 1048669"/>
          <p:cNvSpPr>
            <a:spLocks noGrp="1"/>
          </p:cNvSpPr>
          <p:nvPr>
            <p:ph type="subTitle" idx="1"/>
          </p:nvPr>
        </p:nvSpPr>
        <p:spPr>
          <a:xfrm>
            <a:off x="961157" y="608369"/>
            <a:ext cx="6858000" cy="5147414"/>
          </a:xfrm>
          <a:solidFill>
            <a:srgbClr val="C0C0C0"/>
          </a:solidFill>
        </p:spPr>
        <p:txBody>
          <a:bodyPr/>
          <a:lstStyle/>
          <a:p>
            <a:r>
              <a:rPr lang="en-US" altLang="zh-CN"/>
              <a:t>F. </a:t>
            </a:r>
            <a:r>
              <a:rPr lang="x-none"/>
              <a:t>Immanuel kant (1724-1804 M)</a:t>
            </a:r>
          </a:p>
          <a:p>
            <a:r>
              <a:rPr lang="x-none"/>
              <a:t>Immanuel kant adalah seorang ahli pikir tentang negara dan hukum yang berasal dari Prusia.</a:t>
            </a:r>
          </a:p>
          <a:p>
            <a:r>
              <a:rPr lang="x-none"/>
              <a:t>Immanuel Kant pada dasarnya sama dengan pendahulunya,tetapi ada kalanya unsur-unsur yang bersifat revolusioner yang dikemukakan pendahulunya itu ditentang.menurut Immanuel kant bahw perjanjian bermasyarakat itu tidak ada, namun kalaupun ada hanyalah merupakan suatu konstruksi hukum saja sehingga akan membantu seseorang dalam menjelaskan bagaimana sebenarnya timbulnya negara itu.</a:t>
            </a:r>
          </a:p>
          <a:p>
            <a:r>
              <a:rPr lang="x-none"/>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Subtitle 1048647"/>
          <p:cNvSpPr>
            <a:spLocks noGrp="1"/>
          </p:cNvSpPr>
          <p:nvPr>
            <p:ph type="subTitle" idx="1"/>
          </p:nvPr>
        </p:nvSpPr>
        <p:spPr>
          <a:xfrm>
            <a:off x="1143000" y="816135"/>
            <a:ext cx="6858000" cy="5130063"/>
          </a:xfrm>
          <a:solidFill>
            <a:srgbClr val="36363D"/>
          </a:solidFill>
        </p:spPr>
        <p:txBody>
          <a:bodyPr/>
          <a:lstStyle/>
          <a:p>
            <a:r>
              <a:rPr lang="en-US" altLang="zh-CN" dirty="0" err="1">
                <a:solidFill>
                  <a:srgbClr val="FFC000"/>
                </a:solidFill>
              </a:rPr>
              <a:t>Teori</a:t>
            </a:r>
            <a:r>
              <a:rPr lang="en-US" altLang="zh-CN" dirty="0">
                <a:solidFill>
                  <a:srgbClr val="FFC000"/>
                </a:solidFill>
              </a:rPr>
              <a:t> </a:t>
            </a:r>
            <a:r>
              <a:rPr lang="en-US" altLang="zh-CN" dirty="0" err="1">
                <a:solidFill>
                  <a:srgbClr val="FFC000"/>
                </a:solidFill>
              </a:rPr>
              <a:t>asal</a:t>
            </a:r>
            <a:r>
              <a:rPr lang="en-US" altLang="zh-CN" dirty="0">
                <a:solidFill>
                  <a:srgbClr val="FFC000"/>
                </a:solidFill>
              </a:rPr>
              <a:t> </a:t>
            </a:r>
            <a:r>
              <a:rPr lang="en-US" altLang="zh-CN" dirty="0" err="1">
                <a:solidFill>
                  <a:srgbClr val="FFC000"/>
                </a:solidFill>
              </a:rPr>
              <a:t>mula</a:t>
            </a:r>
            <a:r>
              <a:rPr lang="en-US" altLang="zh-CN" dirty="0">
                <a:solidFill>
                  <a:srgbClr val="FFC000"/>
                </a:solidFill>
              </a:rPr>
              <a:t> </a:t>
            </a:r>
            <a:r>
              <a:rPr lang="en-US" altLang="zh-CN" dirty="0" err="1">
                <a:solidFill>
                  <a:srgbClr val="FFC000"/>
                </a:solidFill>
              </a:rPr>
              <a:t>negara</a:t>
            </a:r>
            <a:r>
              <a:rPr lang="en-US" altLang="zh-CN" dirty="0">
                <a:solidFill>
                  <a:srgbClr val="FFC000"/>
                </a:solidFill>
              </a:rPr>
              <a:t>(</a:t>
            </a:r>
            <a:r>
              <a:rPr lang="en-US" altLang="zh-CN" dirty="0" err="1">
                <a:solidFill>
                  <a:srgbClr val="FFC000"/>
                </a:solidFill>
              </a:rPr>
              <a:t>zaman</a:t>
            </a:r>
            <a:r>
              <a:rPr lang="en-US" altLang="zh-CN" dirty="0">
                <a:solidFill>
                  <a:srgbClr val="FFC000"/>
                </a:solidFill>
              </a:rPr>
              <a:t> </a:t>
            </a:r>
            <a:r>
              <a:rPr lang="en-US" altLang="zh-CN" dirty="0" err="1">
                <a:solidFill>
                  <a:srgbClr val="FFC000"/>
                </a:solidFill>
              </a:rPr>
              <a:t>berkembang</a:t>
            </a:r>
            <a:r>
              <a:rPr lang="en-US" altLang="zh-CN" dirty="0">
                <a:solidFill>
                  <a:srgbClr val="FFC000"/>
                </a:solidFill>
              </a:rPr>
              <a:t> </a:t>
            </a:r>
            <a:r>
              <a:rPr lang="en-US" altLang="zh-CN" dirty="0" err="1">
                <a:solidFill>
                  <a:srgbClr val="FFC000"/>
                </a:solidFill>
              </a:rPr>
              <a:t>hukum</a:t>
            </a:r>
            <a:r>
              <a:rPr lang="en-US" altLang="zh-CN" dirty="0">
                <a:solidFill>
                  <a:srgbClr val="FFC000"/>
                </a:solidFill>
              </a:rPr>
              <a:t> </a:t>
            </a:r>
            <a:r>
              <a:rPr lang="en-US" altLang="zh-CN" dirty="0" err="1">
                <a:solidFill>
                  <a:srgbClr val="FFC000"/>
                </a:solidFill>
              </a:rPr>
              <a:t>alam</a:t>
            </a:r>
            <a:r>
              <a:rPr lang="en-US" altLang="zh-CN" dirty="0">
                <a:solidFill>
                  <a:srgbClr val="FFC000"/>
                </a:solidFill>
              </a:rPr>
              <a:t>)</a:t>
            </a:r>
            <a:endParaRPr lang="x-none"/>
          </a:p>
          <a:p>
            <a:r>
              <a:rPr lang="en-US" altLang="zh-CN" dirty="0">
                <a:solidFill>
                  <a:srgbClr val="FFC000"/>
                </a:solidFill>
              </a:rPr>
              <a:t>Abad 17</a:t>
            </a:r>
            <a:endParaRPr lang="x-none"/>
          </a:p>
          <a:p>
            <a:r>
              <a:rPr lang="en-US" altLang="zh-CN" dirty="0">
                <a:solidFill>
                  <a:srgbClr val="FFC000"/>
                </a:solidFill>
              </a:rPr>
              <a:t>A.GROTIUS</a:t>
            </a:r>
            <a:endParaRPr lang="x-none"/>
          </a:p>
          <a:p>
            <a:r>
              <a:rPr lang="en-US" altLang="zh-CN" dirty="0">
                <a:solidFill>
                  <a:srgbClr val="FFC000"/>
                </a:solidFill>
              </a:rPr>
              <a:t>B.THOMAS HOBBES</a:t>
            </a:r>
            <a:endParaRPr lang="x-none"/>
          </a:p>
          <a:p>
            <a:r>
              <a:rPr lang="en-US" altLang="zh-CN" dirty="0">
                <a:solidFill>
                  <a:srgbClr val="FFC000"/>
                </a:solidFill>
              </a:rPr>
              <a:t>C.JHON LOCKE</a:t>
            </a:r>
            <a:endParaRPr lang="x-none"/>
          </a:p>
          <a:p>
            <a:endParaRPr lang="x-none"/>
          </a:p>
          <a:p>
            <a:r>
              <a:rPr lang="en-US" altLang="zh-CN" dirty="0">
                <a:solidFill>
                  <a:srgbClr val="FFC000"/>
                </a:solidFill>
              </a:rPr>
              <a:t>Abad 18</a:t>
            </a:r>
            <a:endParaRPr lang="x-none"/>
          </a:p>
          <a:p>
            <a:r>
              <a:rPr lang="en-US" altLang="zh-CN" dirty="0">
                <a:solidFill>
                  <a:srgbClr val="FFC000"/>
                </a:solidFill>
              </a:rPr>
              <a:t>D.MONSTEQUIE</a:t>
            </a:r>
            <a:endParaRPr lang="x-none"/>
          </a:p>
          <a:p>
            <a:r>
              <a:rPr lang="en-US" altLang="zh-CN" dirty="0">
                <a:solidFill>
                  <a:srgbClr val="FFC000"/>
                </a:solidFill>
              </a:rPr>
              <a:t>E.J.J ROSSEAU</a:t>
            </a:r>
            <a:endParaRPr lang="x-none"/>
          </a:p>
          <a:p>
            <a:r>
              <a:rPr lang="en-US" altLang="zh-CN" dirty="0">
                <a:solidFill>
                  <a:srgbClr val="FFC000"/>
                </a:solidFill>
              </a:rPr>
              <a:t>F.IMMANUEL KANT</a:t>
            </a:r>
            <a:endParaRPr lang="x-non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Subtitle 1048649"/>
          <p:cNvSpPr>
            <a:spLocks noGrp="1"/>
          </p:cNvSpPr>
          <p:nvPr>
            <p:ph type="subTitle" idx="1"/>
          </p:nvPr>
        </p:nvSpPr>
        <p:spPr>
          <a:xfrm>
            <a:off x="1142999" y="660372"/>
            <a:ext cx="6858000" cy="5153946"/>
          </a:xfrm>
          <a:solidFill>
            <a:srgbClr val="FFC000"/>
          </a:solidFill>
        </p:spPr>
        <p:txBody>
          <a:bodyPr/>
          <a:lstStyle/>
          <a:p>
            <a:endParaRPr lang="x-none"/>
          </a:p>
          <a:p>
            <a:r>
              <a:rPr lang="en-US" altLang="zh-CN">
                <a:solidFill>
                  <a:srgbClr val="00B0F0"/>
                </a:solidFill>
              </a:rPr>
              <a:t>Berbicara tentang teori hukum alam adalah berbicara sebelum terbentuknya negara serta manusia dan keadaan alamnya.</a:t>
            </a:r>
            <a:endParaRPr lang="x-none"/>
          </a:p>
          <a:p>
            <a:r>
              <a:rPr lang="x-none"/>
              <a:t>Kekuasaan dalam negara menurut teori hukum alam itu didasarkan kepada sifat dan hakekat negara itu sendiri.sedangkan sifat dan hakekat negara tersebut didasarkan pada kontrak sosial atau perjanjian masyarakat yaitu perjanjian antara individu yang satu dengan individu yang lain untuk mendirikan suatu negara.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Subtitle 1048651"/>
          <p:cNvSpPr>
            <a:spLocks noGrp="1"/>
          </p:cNvSpPr>
          <p:nvPr>
            <p:ph type="subTitle" idx="1"/>
          </p:nvPr>
        </p:nvSpPr>
        <p:spPr>
          <a:xfrm>
            <a:off x="1143000" y="738346"/>
            <a:ext cx="6858000" cy="5186509"/>
          </a:xfrm>
          <a:solidFill>
            <a:srgbClr val="00B0F0"/>
          </a:solidFill>
        </p:spPr>
        <p:txBody>
          <a:bodyPr>
            <a:normAutofit fontScale="90000" lnSpcReduction="20000"/>
          </a:bodyPr>
          <a:lstStyle/>
          <a:p>
            <a:endParaRPr lang="x-none"/>
          </a:p>
          <a:p>
            <a:r>
              <a:rPr lang="en-US" altLang="zh-CN"/>
              <a:t>Abad ke 17</a:t>
            </a:r>
            <a:endParaRPr lang="x-none"/>
          </a:p>
          <a:p>
            <a:r>
              <a:rPr lang="en-US" altLang="zh-CN"/>
              <a:t>A.</a:t>
            </a:r>
            <a:r>
              <a:rPr lang="x-none"/>
              <a:t>Grotius Hugo De Groot (1583-1645 M)</a:t>
            </a:r>
          </a:p>
          <a:p>
            <a:r>
              <a:rPr lang="x-none"/>
              <a:t> </a:t>
            </a:r>
          </a:p>
          <a:p>
            <a:r>
              <a:rPr lang="x-none"/>
              <a:t>Grotius hugo merupakan pelopor atau peletak dasar dari aliran teori hukum alam.dalam buku karangannya yang berjudul : De Jure ac Pacis (hukum perang dan damai).Grotius Hugo juga sepakat bahwa berdasarkan teori hukum alam ,terjadinya negara adalah karena adanya perjanjian masyarakat.</a:t>
            </a:r>
          </a:p>
          <a:p>
            <a:r>
              <a:rPr lang="x-none"/>
              <a:t>Menurut Grotius Hugo,terjadinya negara adalah karena manusia itu sebagai makluk sosial selalu ada hasrat atau keinginan untuk hidup bermasyarakat,dari sinilah kemudian mereka mengadakan suatu perjanjian bermasyarakat(kontrak sosial),dan yang lebih utama lagi karena manusia itu memiliki ratio atau akal,sehingga dengan akalnya itu pula manusia mengadakan perjanjian bermasyarakat guna mewujudkan suatu tujuan yang hendak dicapainya yaitu keamanan dan ketertiban umum.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4" name="Subtitle 1048653"/>
          <p:cNvSpPr>
            <a:spLocks noGrp="1"/>
          </p:cNvSpPr>
          <p:nvPr>
            <p:ph type="subTitle" idx="1"/>
          </p:nvPr>
        </p:nvSpPr>
        <p:spPr>
          <a:xfrm>
            <a:off x="1143000" y="393844"/>
            <a:ext cx="6858000" cy="5463848"/>
          </a:xfrm>
          <a:solidFill>
            <a:srgbClr val="92D050"/>
          </a:solidFill>
        </p:spPr>
        <p:txBody>
          <a:bodyPr/>
          <a:lstStyle/>
          <a:p>
            <a:r>
              <a:rPr lang="en-US" altLang="zh-CN"/>
              <a:t>B.</a:t>
            </a:r>
            <a:r>
              <a:rPr lang="x-none"/>
              <a:t>Thomas Hobbes (1588-1679 M)</a:t>
            </a:r>
          </a:p>
          <a:p>
            <a:r>
              <a:rPr lang="x-none"/>
              <a:t>Thomas Hobbes adalah ahli pikir besar tentang negara dan hukum yang berasal dari Inggris yang menganut paham aliran hukum alam</a:t>
            </a:r>
            <a:r>
              <a:rPr lang="en-US" altLang="zh-CN"/>
              <a:t>.</a:t>
            </a:r>
            <a:endParaRPr lang="x-none"/>
          </a:p>
          <a:p>
            <a:r>
              <a:rPr lang="en-US" altLang="zh-CN"/>
              <a:t>Thomas Hobbes dalam menerangkan ajarannya berawal dari : Manusia dalam keadaan alamnya (sebelum adanya suatu negara).Dalam keadaan alam (sebelum adanya negara),manusia hidup bebas dan tidak terikat sehingga saling bermusuhan satu dengan yang lainnya tidak ubahnya seperti binatang (Bellum omnium contra omses).dalam keadaan seperti ini ,setiap manusia saling menunjukan sifatnya yang sangat egois.</a:t>
            </a:r>
            <a:endParaRPr lang="x-non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6" name="Subtitle 1048655"/>
          <p:cNvSpPr>
            <a:spLocks noGrp="1"/>
          </p:cNvSpPr>
          <p:nvPr>
            <p:ph type="subTitle" idx="1"/>
          </p:nvPr>
        </p:nvSpPr>
        <p:spPr>
          <a:xfrm>
            <a:off x="1143000" y="614651"/>
            <a:ext cx="6858000" cy="5292581"/>
          </a:xfrm>
          <a:solidFill>
            <a:srgbClr val="FFCC99"/>
          </a:solidFill>
        </p:spPr>
        <p:txBody>
          <a:bodyPr/>
          <a:lstStyle/>
          <a:p>
            <a:r>
              <a:rPr lang="x-none"/>
              <a:t>Hal-hal yang dapat menimbulkan permusuhan diantara manusia (Bellum omnium contra omses) tersebut karena adanya sifat-sifat manusia seperti :</a:t>
            </a:r>
          </a:p>
          <a:p>
            <a:r>
              <a:rPr lang="en-US" altLang="zh-CN"/>
              <a:t>1. </a:t>
            </a:r>
            <a:r>
              <a:rPr lang="x-none"/>
              <a:t>Adanya sifat Competition (persaingan)</a:t>
            </a:r>
            <a:r>
              <a:rPr lang="en-US" altLang="zh-CN"/>
              <a:t>  </a:t>
            </a:r>
            <a:r>
              <a:rPr lang="x-none"/>
              <a:t>dengan adanya sifat ini maka manusia itu selalu berusaha untuk mengatasi manusia yang lainnya,dengan cara apapun akan dilakukan.</a:t>
            </a:r>
            <a:r>
              <a:rPr lang="en-US" altLang="zh-CN"/>
              <a:t>  </a:t>
            </a:r>
            <a:endParaRPr lang="x-none"/>
          </a:p>
          <a:p>
            <a:r>
              <a:rPr lang="en-US" altLang="zh-CN"/>
              <a:t>2.Adanya sifat Defend (mempertahankan). karena pada dasarnya setiap diri manusia itu tidak suka dikuasai atau diatasi oleh manusia lainnya,tetapi suka menguasai manusia lainnya maka sifat membela diri atau mempertahankan diri tersebut merupakan cara yang paling aman untuk menjaga keselamatannya.</a:t>
            </a:r>
            <a:endParaRPr lang="x-non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Subtitle 1048657"/>
          <p:cNvSpPr>
            <a:spLocks noGrp="1"/>
          </p:cNvSpPr>
          <p:nvPr>
            <p:ph type="subTitle" idx="1"/>
          </p:nvPr>
        </p:nvSpPr>
        <p:spPr>
          <a:xfrm>
            <a:off x="1143000" y="543492"/>
            <a:ext cx="6858000" cy="5545580"/>
          </a:xfrm>
          <a:solidFill>
            <a:srgbClr val="FFFF00"/>
          </a:solidFill>
        </p:spPr>
        <p:txBody>
          <a:bodyPr/>
          <a:lstStyle/>
          <a:p>
            <a:r>
              <a:rPr lang="en-US" altLang="zh-CN"/>
              <a:t>3.</a:t>
            </a:r>
            <a:r>
              <a:rPr lang="x-none"/>
              <a:t>Adanya sifat gloria.</a:t>
            </a:r>
          </a:p>
          <a:p>
            <a:r>
              <a:rPr lang="x-none"/>
              <a:t>yaitu sifat atau keinginan yang ada pada setiap diri manusia untuk selalu dihormati atau dipuji oleh manusia lain.</a:t>
            </a:r>
          </a:p>
          <a:p>
            <a:r>
              <a:rPr lang="x-none"/>
              <a:t>Ketiga sifat tersebut telah dimiliki manusia sejak lahir,dan sifat-sifat itulah yang menimbulkan ketegangan serta hawa nafsu seseorang yang akhirnya memuncak menjadi perlawanan atau permusuhan (Bellum omnium contra omnes).</a:t>
            </a:r>
          </a:p>
          <a:p>
            <a:r>
              <a:rPr lang="x-none"/>
              <a:t>Menurut Thomas Hobbes,untuk mewujudkan perdamaian itu maka kemudian manusia-manusia tersebut mengadakan suatu perjanjian untuk membentuk suatu masyarakat (perjanjiannya disebut perjanjian bermasyarakat) dan selanjutnya membentuk negara.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0" name="Subtitle 1048659"/>
          <p:cNvSpPr>
            <a:spLocks noGrp="1"/>
          </p:cNvSpPr>
          <p:nvPr>
            <p:ph type="subTitle" idx="1"/>
          </p:nvPr>
        </p:nvSpPr>
        <p:spPr>
          <a:xfrm>
            <a:off x="1143000" y="452511"/>
            <a:ext cx="6858000" cy="5389777"/>
          </a:xfrm>
          <a:solidFill>
            <a:srgbClr val="65FF65"/>
          </a:solidFill>
        </p:spPr>
        <p:txBody>
          <a:bodyPr/>
          <a:lstStyle/>
          <a:p>
            <a:r>
              <a:rPr lang="x-none"/>
              <a:t>Timbulnya negara menurut Thomas Hobbes adalah dimulai dari orang-orang (individu-individu) yang mengadakan perjanjian-perjanjian tersebut,disebut dengan perjanjian bermasyarakat,dalam perjanjian bermasyarakat tersebut,kemudian membentuk masyarakat,kemudian membentuk negara.</a:t>
            </a:r>
            <a:r>
              <a:rPr lang="en-US" altLang="zh-CN"/>
              <a:t> </a:t>
            </a:r>
            <a:endParaRPr lang="x-none"/>
          </a:p>
          <a:p>
            <a:r>
              <a:rPr lang="en-US" altLang="zh-CN"/>
              <a:t>Tujuan utama negara menurut Thomas Hobbes adalah untuk menyelenggarakan perdamaian dan ketentraman ,hal tersebut dilaksanakan oleh seorang penguasa (raja) yang mempunyai kekuasaan absolut.seorang raja pada dasarnya dengan kekuasaan yang dimilikinya dan bersifat absolut tersebut dapat berbuat apa saja,asalkan untuk tujuan negara tersebut.</a:t>
            </a:r>
            <a:endParaRPr lang="x-non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2" name="Subtitle 1048661"/>
          <p:cNvSpPr>
            <a:spLocks noGrp="1"/>
          </p:cNvSpPr>
          <p:nvPr>
            <p:ph type="subTitle" idx="1"/>
          </p:nvPr>
        </p:nvSpPr>
        <p:spPr>
          <a:xfrm>
            <a:off x="1143000" y="510742"/>
            <a:ext cx="6858000" cy="5552353"/>
          </a:xfrm>
          <a:solidFill>
            <a:srgbClr val="FF6600"/>
          </a:solidFill>
        </p:spPr>
        <p:txBody>
          <a:bodyPr/>
          <a:lstStyle/>
          <a:p>
            <a:r>
              <a:rPr lang="en-US" altLang="zh-CN"/>
              <a:t>C.</a:t>
            </a:r>
            <a:r>
              <a:rPr lang="x-none"/>
              <a:t>John Locke (1632-1704 M)</a:t>
            </a:r>
          </a:p>
          <a:p>
            <a:r>
              <a:rPr lang="x-none"/>
              <a:t>John Locke adalah seorang ahli pikir tentang negara dan hukum serta penganut aliran hukum alam,walaupun dalam mengemukakan pendapatnya berbeda dengan yang dikemukakan oleh Thomas Hobbes.John Locke anti terhadap kekuasaan raja yang absolut.disamping itu menurut pendapatnya bahwa dalam keadaan alamnya (sebelum ada negara) manusia itu sudah mempunyai hak-hak dan juga terikat kepada hukum</a:t>
            </a:r>
            <a:r>
              <a:rPr lang="en-US" altLang="zh-CN"/>
              <a:t>.</a:t>
            </a:r>
            <a:endParaRPr lang="x-none"/>
          </a:p>
          <a:p>
            <a:r>
              <a:rPr lang="en-US" altLang="zh-CN"/>
              <a:t>Hak-hak yang dimiliki manusia tersebut adalah :</a:t>
            </a:r>
            <a:endParaRPr lang="x-none"/>
          </a:p>
          <a:p>
            <a:r>
              <a:rPr lang="en-US" altLang="zh-CN"/>
              <a:t>1. Hak untuk hidup</a:t>
            </a:r>
            <a:endParaRPr lang="x-none"/>
          </a:p>
          <a:p>
            <a:r>
              <a:rPr lang="en-US" altLang="zh-CN"/>
              <a:t>2.Hak akan kebebasan/kemerdekaan</a:t>
            </a:r>
            <a:endParaRPr lang="x-none"/>
          </a:p>
          <a:p>
            <a:r>
              <a:rPr lang="en-US" altLang="zh-CN"/>
              <a:t>3.Hak milik atau hak untuk memiliki sesuatu</a:t>
            </a:r>
            <a:endParaRPr lang="x-none"/>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907</Words>
  <Application>Microsoft Office PowerPoint</Application>
  <PresentationFormat>On-screen Show (4:3)</PresentationFormat>
  <Paragraphs>55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vivo 1816</dc:creator>
  <cp:lastModifiedBy>ASUS</cp:lastModifiedBy>
  <cp:revision>1</cp:revision>
  <dcterms:created xsi:type="dcterms:W3CDTF">2015-05-11T19:30:45Z</dcterms:created>
  <dcterms:modified xsi:type="dcterms:W3CDTF">2020-01-22T04:11:11Z</dcterms:modified>
</cp:coreProperties>
</file>