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257" r:id="rId3"/>
    <p:sldId id="258" r:id="rId4"/>
    <p:sldId id="279" r:id="rId5"/>
    <p:sldId id="280" r:id="rId6"/>
    <p:sldId id="290" r:id="rId7"/>
    <p:sldId id="259" r:id="rId8"/>
    <p:sldId id="277" r:id="rId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8E7E1CB0-5081-483A-B5E8-398F204D29D4}" type="datetimeFigureOut">
              <a:rPr lang="en-US" smtClean="0"/>
              <a:t>2/20/2018</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6E89F5FE-E2FB-4BE4-9E6B-0502B93A4F91}" type="slidenum">
              <a:rPr lang="en-US" smtClean="0"/>
              <a:t>‹#›</a:t>
            </a:fld>
            <a:endParaRPr lang="en-US"/>
          </a:p>
        </p:txBody>
      </p:sp>
    </p:spTree>
    <p:extLst>
      <p:ext uri="{BB962C8B-B14F-4D97-AF65-F5344CB8AC3E}">
        <p14:creationId xmlns:p14="http://schemas.microsoft.com/office/powerpoint/2010/main" val="36121152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89789-58D1-4889-8AB8-3D004B526C8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94149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9789-58D1-4889-8AB8-3D004B526C8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77674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9789-58D1-4889-8AB8-3D004B526C8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111189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9789-58D1-4889-8AB8-3D004B526C8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152591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89789-58D1-4889-8AB8-3D004B526C8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300415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89789-58D1-4889-8AB8-3D004B526C87}"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232890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89789-58D1-4889-8AB8-3D004B526C87}"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188028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89789-58D1-4889-8AB8-3D004B526C87}"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108682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89789-58D1-4889-8AB8-3D004B526C87}"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3822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89789-58D1-4889-8AB8-3D004B526C87}"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309418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89789-58D1-4889-8AB8-3D004B526C87}"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42775-B17D-4B9E-9F4C-CAD8FFA3FAE0}" type="slidenum">
              <a:rPr lang="en-US" smtClean="0"/>
              <a:t>‹#›</a:t>
            </a:fld>
            <a:endParaRPr lang="en-US"/>
          </a:p>
        </p:txBody>
      </p:sp>
    </p:spTree>
    <p:extLst>
      <p:ext uri="{BB962C8B-B14F-4D97-AF65-F5344CB8AC3E}">
        <p14:creationId xmlns:p14="http://schemas.microsoft.com/office/powerpoint/2010/main" val="131888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89789-58D1-4889-8AB8-3D004B526C87}" type="datetimeFigureOut">
              <a:rPr lang="en-US" smtClean="0"/>
              <a:t>2/20/2018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42775-B17D-4B9E-9F4C-CAD8FFA3FAE0}" type="slidenum">
              <a:rPr lang="en-US" smtClean="0"/>
              <a:t>‹#›</a:t>
            </a:fld>
            <a:endParaRPr lang="en-US"/>
          </a:p>
        </p:txBody>
      </p:sp>
    </p:spTree>
    <p:extLst>
      <p:ext uri="{BB962C8B-B14F-4D97-AF65-F5344CB8AC3E}">
        <p14:creationId xmlns:p14="http://schemas.microsoft.com/office/powerpoint/2010/main" val="2751615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PEND</a:t>
            </a:r>
            <a:r>
              <a:rPr lang="id-ID"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idikan anak dalam keluarga</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Subtitle 2"/>
          <p:cNvSpPr>
            <a:spLocks noGrp="1"/>
          </p:cNvSpPr>
          <p:nvPr>
            <p:ph type="subTitle" idx="1"/>
          </p:nvPr>
        </p:nvSpPr>
        <p:spPr/>
        <p:txBody>
          <a:bodyPr>
            <a:normAutofit/>
          </a:bodyPr>
          <a:lstStyle/>
          <a:p>
            <a:endParaRPr lang="en-US" b="1" dirty="0" smtClean="0">
              <a:solidFill>
                <a:schemeClr val="tx1">
                  <a:lumMod val="95000"/>
                  <a:lumOff val="5000"/>
                </a:schemeClr>
              </a:solidFill>
            </a:endParaRPr>
          </a:p>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Rizki</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Amali</a:t>
            </a:r>
            <a:r>
              <a:rPr lang="id-ID"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Mpd</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86000"/>
            <a:ext cx="1552575" cy="141922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701" y="3352800"/>
            <a:ext cx="261529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64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p:spPr>
        <p:style>
          <a:lnRef idx="2">
            <a:schemeClr val="accent4"/>
          </a:lnRef>
          <a:fillRef idx="1">
            <a:schemeClr val="lt1"/>
          </a:fillRef>
          <a:effectRef idx="0">
            <a:schemeClr val="accent4"/>
          </a:effectRef>
          <a:fontRef idx="minor">
            <a:schemeClr val="dk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id-ID"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Pendidikan Anak dalam Keluarga</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ounded Rectangle 3"/>
          <p:cNvSpPr/>
          <p:nvPr/>
        </p:nvSpPr>
        <p:spPr>
          <a:xfrm>
            <a:off x="3429000" y="1671637"/>
            <a:ext cx="4876800" cy="4348163"/>
          </a:xfrm>
          <a:prstGeom prst="roundRect">
            <a:avLst/>
          </a:prstGeom>
          <a:solidFill>
            <a:schemeClr val="accent4">
              <a:lumMod val="20000"/>
              <a:lumOff val="80000"/>
            </a:schemeClr>
          </a:solidFill>
          <a:ln w="57150">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Pendidikan</a:t>
            </a:r>
            <a:r>
              <a:rPr lang="en-US" sz="2000" dirty="0"/>
              <a:t> </a:t>
            </a:r>
            <a:r>
              <a:rPr lang="en-US" sz="2000" dirty="0" err="1"/>
              <a:t>merupakan</a:t>
            </a:r>
            <a:r>
              <a:rPr lang="en-US" sz="2000" dirty="0"/>
              <a:t> </a:t>
            </a:r>
            <a:r>
              <a:rPr lang="en-US" sz="2000" dirty="0" err="1"/>
              <a:t>tanggung</a:t>
            </a:r>
            <a:r>
              <a:rPr lang="en-US" sz="2000" dirty="0"/>
              <a:t> </a:t>
            </a:r>
            <a:r>
              <a:rPr lang="en-US" sz="2000" dirty="0" err="1"/>
              <a:t>jawab</a:t>
            </a:r>
            <a:r>
              <a:rPr lang="en-US" sz="2000" dirty="0"/>
              <a:t> </a:t>
            </a:r>
            <a:r>
              <a:rPr lang="en-US" sz="2000" dirty="0" err="1"/>
              <a:t>bersama</a:t>
            </a:r>
            <a:r>
              <a:rPr lang="en-US" sz="2000" dirty="0"/>
              <a:t> </a:t>
            </a:r>
            <a:r>
              <a:rPr lang="en-US" sz="2000" dirty="0" err="1"/>
              <a:t>antara</a:t>
            </a:r>
            <a:r>
              <a:rPr lang="en-US" sz="2000" dirty="0"/>
              <a:t> </a:t>
            </a:r>
            <a:r>
              <a:rPr lang="en-US" sz="2000" dirty="0" err="1"/>
              <a:t>keluarga</a:t>
            </a:r>
            <a:r>
              <a:rPr lang="en-US" sz="2000" dirty="0"/>
              <a:t>, </a:t>
            </a:r>
            <a:r>
              <a:rPr lang="en-US" sz="2000" dirty="0" err="1"/>
              <a:t>masyarakat</a:t>
            </a:r>
            <a:r>
              <a:rPr lang="en-US" sz="2000" dirty="0"/>
              <a:t> </a:t>
            </a:r>
            <a:r>
              <a:rPr lang="en-US" sz="2000" dirty="0" err="1"/>
              <a:t>dan</a:t>
            </a:r>
            <a:r>
              <a:rPr lang="en-US" sz="2000" dirty="0"/>
              <a:t> </a:t>
            </a:r>
            <a:r>
              <a:rPr lang="en-US" sz="2000" dirty="0" err="1"/>
              <a:t>negara</a:t>
            </a:r>
            <a:r>
              <a:rPr lang="en-US" sz="2000" dirty="0"/>
              <a:t>. </a:t>
            </a:r>
            <a:r>
              <a:rPr lang="en-US" sz="2000" dirty="0" err="1"/>
              <a:t>Keluarga</a:t>
            </a:r>
            <a:r>
              <a:rPr lang="en-US" sz="2000" dirty="0"/>
              <a:t> </a:t>
            </a:r>
            <a:r>
              <a:rPr lang="en-US" sz="2000" dirty="0" err="1"/>
              <a:t>adalah</a:t>
            </a:r>
            <a:r>
              <a:rPr lang="en-US" sz="2000" dirty="0"/>
              <a:t> </a:t>
            </a:r>
            <a:r>
              <a:rPr lang="en-US" sz="2000" dirty="0" err="1"/>
              <a:t>tempat</a:t>
            </a:r>
            <a:r>
              <a:rPr lang="en-US" sz="2000" dirty="0"/>
              <a:t> </a:t>
            </a:r>
            <a:r>
              <a:rPr lang="en-US" sz="2000" dirty="0" err="1"/>
              <a:t>pendidikan</a:t>
            </a:r>
            <a:r>
              <a:rPr lang="en-US" sz="2000" dirty="0"/>
              <a:t> </a:t>
            </a:r>
            <a:r>
              <a:rPr lang="en-US" sz="2000" dirty="0" err="1"/>
              <a:t>pertama</a:t>
            </a:r>
            <a:r>
              <a:rPr lang="en-US" sz="2000" dirty="0"/>
              <a:t> </a:t>
            </a:r>
            <a:r>
              <a:rPr lang="en-US" sz="2000" dirty="0" err="1"/>
              <a:t>dan</a:t>
            </a:r>
            <a:r>
              <a:rPr lang="en-US" sz="2000" dirty="0"/>
              <a:t> </a:t>
            </a:r>
            <a:r>
              <a:rPr lang="en-US" sz="2000" dirty="0" err="1"/>
              <a:t>utama</a:t>
            </a:r>
            <a:r>
              <a:rPr lang="en-US" sz="2000" dirty="0"/>
              <a:t> </a:t>
            </a:r>
            <a:r>
              <a:rPr lang="en-US" sz="2000" dirty="0" err="1"/>
              <a:t>bagi</a:t>
            </a:r>
            <a:r>
              <a:rPr lang="en-US" sz="2000" dirty="0"/>
              <a:t> </a:t>
            </a:r>
            <a:r>
              <a:rPr lang="en-US" sz="2000" dirty="0" err="1"/>
              <a:t>anak</a:t>
            </a:r>
            <a:r>
              <a:rPr lang="en-US" sz="2000" dirty="0"/>
              <a:t>, </a:t>
            </a:r>
            <a:r>
              <a:rPr lang="en-US" sz="2000" dirty="0" err="1"/>
              <a:t>mereka</a:t>
            </a:r>
            <a:r>
              <a:rPr lang="en-US" sz="2000" dirty="0"/>
              <a:t> </a:t>
            </a:r>
            <a:r>
              <a:rPr lang="en-US" sz="2000" dirty="0" err="1"/>
              <a:t>berada</a:t>
            </a:r>
            <a:r>
              <a:rPr lang="en-US" sz="2000" dirty="0"/>
              <a:t> </a:t>
            </a:r>
            <a:r>
              <a:rPr lang="en-US" sz="2000" dirty="0" err="1"/>
              <a:t>dalam</a:t>
            </a:r>
            <a:r>
              <a:rPr lang="en-US" sz="2000" dirty="0"/>
              <a:t> </a:t>
            </a:r>
            <a:r>
              <a:rPr lang="en-US" sz="2000" dirty="0" err="1"/>
              <a:t>keluarga</a:t>
            </a:r>
            <a:r>
              <a:rPr lang="en-US" sz="2000" dirty="0"/>
              <a:t> </a:t>
            </a:r>
            <a:r>
              <a:rPr lang="en-US" sz="2000" dirty="0" err="1"/>
              <a:t>sejak</a:t>
            </a:r>
            <a:r>
              <a:rPr lang="en-US" sz="2000" dirty="0"/>
              <a:t> </a:t>
            </a:r>
            <a:r>
              <a:rPr lang="en-US" sz="2000" dirty="0" err="1"/>
              <a:t>dalam</a:t>
            </a:r>
            <a:r>
              <a:rPr lang="en-US" sz="2000" dirty="0"/>
              <a:t> </a:t>
            </a:r>
            <a:r>
              <a:rPr lang="en-US" sz="2000" dirty="0" err="1"/>
              <a:t>kandungan</a:t>
            </a:r>
            <a:r>
              <a:rPr lang="en-US" sz="2000" dirty="0"/>
              <a:t> </a:t>
            </a:r>
            <a:r>
              <a:rPr lang="en-US" sz="2000" dirty="0" err="1"/>
              <a:t>sampai</a:t>
            </a:r>
            <a:r>
              <a:rPr lang="en-US" sz="2000" dirty="0"/>
              <a:t> </a:t>
            </a:r>
            <a:r>
              <a:rPr lang="en-US" sz="2000" dirty="0" err="1"/>
              <a:t>menjelang</a:t>
            </a:r>
            <a:r>
              <a:rPr lang="en-US" sz="2000" dirty="0"/>
              <a:t> </a:t>
            </a:r>
            <a:r>
              <a:rPr lang="en-US" sz="2000" dirty="0" err="1"/>
              <a:t>pernikahan</a:t>
            </a:r>
            <a:r>
              <a:rPr lang="en-US" sz="2000" dirty="0"/>
              <a:t>. </a:t>
            </a:r>
            <a:r>
              <a:rPr lang="en-US" sz="2000" dirty="0" err="1"/>
              <a:t>Oleh</a:t>
            </a:r>
            <a:r>
              <a:rPr lang="en-US" sz="2000" dirty="0"/>
              <a:t> </a:t>
            </a:r>
            <a:r>
              <a:rPr lang="en-US" sz="2000" dirty="0" err="1"/>
              <a:t>karena</a:t>
            </a:r>
            <a:r>
              <a:rPr lang="en-US" sz="2000" dirty="0"/>
              <a:t> </a:t>
            </a:r>
            <a:r>
              <a:rPr lang="en-US" sz="2000" dirty="0" err="1"/>
              <a:t>itu</a:t>
            </a:r>
            <a:r>
              <a:rPr lang="en-US" sz="2000" dirty="0"/>
              <a:t> </a:t>
            </a:r>
            <a:r>
              <a:rPr lang="en-US" sz="2000" dirty="0" err="1"/>
              <a:t>peranan</a:t>
            </a:r>
            <a:r>
              <a:rPr lang="en-US" sz="2000" dirty="0"/>
              <a:t> </a:t>
            </a:r>
            <a:r>
              <a:rPr lang="en-US" sz="2000" dirty="0" err="1"/>
              <a:t>keluarga</a:t>
            </a:r>
            <a:r>
              <a:rPr lang="en-US" sz="2000" dirty="0"/>
              <a:t> </a:t>
            </a:r>
            <a:r>
              <a:rPr lang="en-US" sz="2000" dirty="0" err="1"/>
              <a:t>sangat</a:t>
            </a:r>
            <a:r>
              <a:rPr lang="en-US" sz="2000" dirty="0"/>
              <a:t> </a:t>
            </a:r>
            <a:r>
              <a:rPr lang="en-US" sz="2000" dirty="0" err="1"/>
              <a:t>penting</a:t>
            </a:r>
            <a:r>
              <a:rPr lang="en-US" sz="2000" dirty="0"/>
              <a:t> </a:t>
            </a:r>
            <a:r>
              <a:rPr lang="en-US" sz="2000" dirty="0" err="1"/>
              <a:t>dalam</a:t>
            </a:r>
            <a:r>
              <a:rPr lang="en-US" sz="2000" dirty="0"/>
              <a:t> </a:t>
            </a:r>
            <a:r>
              <a:rPr lang="en-US" sz="2000" dirty="0" err="1"/>
              <a:t>perjalanan</a:t>
            </a:r>
            <a:r>
              <a:rPr lang="en-US" sz="2000" dirty="0"/>
              <a:t> </a:t>
            </a:r>
            <a:r>
              <a:rPr lang="en-US" sz="2000" dirty="0" err="1"/>
              <a:t>seorang</a:t>
            </a:r>
            <a:r>
              <a:rPr lang="en-US" sz="2000" dirty="0"/>
              <a:t> </a:t>
            </a:r>
            <a:r>
              <a:rPr lang="en-US" sz="2000" dirty="0" err="1" smtClean="0"/>
              <a:t>anak</a:t>
            </a:r>
            <a:r>
              <a:rPr lang="id-ID" sz="2000" dirty="0" smtClean="0"/>
              <a:t>.</a:t>
            </a:r>
            <a:endParaRPr lang="en-US" sz="2000" dirty="0"/>
          </a:p>
        </p:txBody>
      </p:sp>
      <p:sp>
        <p:nvSpPr>
          <p:cNvPr id="5" name="Content Placeholder 4"/>
          <p:cNvSpPr>
            <a:spLocks noGrp="1"/>
          </p:cNvSpPr>
          <p:nvPr>
            <p:ph idx="1"/>
          </p:nvPr>
        </p:nvSpPr>
        <p:spPr>
          <a:xfrm>
            <a:off x="457200" y="1600201"/>
            <a:ext cx="8229600" cy="4267200"/>
          </a:xfrm>
        </p:spPr>
        <p:txBody>
          <a:bodyPr/>
          <a:lstStyle/>
          <a:p>
            <a:endParaRPr lang="id-ID"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28956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1330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Pentagon 4"/>
          <p:cNvSpPr/>
          <p:nvPr/>
        </p:nvSpPr>
        <p:spPr>
          <a:xfrm>
            <a:off x="838200" y="1828800"/>
            <a:ext cx="7945582" cy="3962400"/>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lumMod val="95000"/>
                    <a:lumOff val="5000"/>
                  </a:schemeClr>
                </a:solidFill>
              </a:rPr>
              <a:t>Dalam</a:t>
            </a:r>
            <a:r>
              <a:rPr lang="en-US" b="1" dirty="0">
                <a:solidFill>
                  <a:schemeClr val="tx1">
                    <a:lumMod val="95000"/>
                    <a:lumOff val="5000"/>
                  </a:schemeClr>
                </a:solidFill>
              </a:rPr>
              <a:t> </a:t>
            </a:r>
            <a:r>
              <a:rPr lang="en-US" b="1" dirty="0" err="1">
                <a:solidFill>
                  <a:schemeClr val="tx1">
                    <a:lumMod val="95000"/>
                    <a:lumOff val="5000"/>
                  </a:schemeClr>
                </a:solidFill>
              </a:rPr>
              <a:t>pedoman</a:t>
            </a:r>
            <a:r>
              <a:rPr lang="en-US" b="1" dirty="0">
                <a:solidFill>
                  <a:schemeClr val="tx1">
                    <a:lumMod val="95000"/>
                    <a:lumOff val="5000"/>
                  </a:schemeClr>
                </a:solidFill>
              </a:rPr>
              <a:t> </a:t>
            </a:r>
            <a:r>
              <a:rPr lang="en-US" b="1" dirty="0" err="1">
                <a:solidFill>
                  <a:schemeClr val="tx1">
                    <a:lumMod val="95000"/>
                    <a:lumOff val="5000"/>
                  </a:schemeClr>
                </a:solidFill>
              </a:rPr>
              <a:t>penyelenggaraan</a:t>
            </a:r>
            <a:r>
              <a:rPr lang="en-US" b="1" dirty="0">
                <a:solidFill>
                  <a:schemeClr val="tx1">
                    <a:lumMod val="95000"/>
                    <a:lumOff val="5000"/>
                  </a:schemeClr>
                </a:solidFill>
              </a:rPr>
              <a:t> </a:t>
            </a:r>
            <a:r>
              <a:rPr lang="en-US" b="1" i="1" dirty="0">
                <a:solidFill>
                  <a:schemeClr val="tx1">
                    <a:lumMod val="95000"/>
                    <a:lumOff val="5000"/>
                  </a:schemeClr>
                </a:solidFill>
              </a:rPr>
              <a:t>parenting </a:t>
            </a:r>
            <a:r>
              <a:rPr lang="en-US" b="1" dirty="0" err="1">
                <a:solidFill>
                  <a:schemeClr val="tx1">
                    <a:lumMod val="95000"/>
                    <a:lumOff val="5000"/>
                  </a:schemeClr>
                </a:solidFill>
              </a:rPr>
              <a:t>Kemdikbud</a:t>
            </a:r>
            <a:r>
              <a:rPr lang="en-US" b="1" dirty="0">
                <a:solidFill>
                  <a:schemeClr val="tx1">
                    <a:lumMod val="95000"/>
                    <a:lumOff val="5000"/>
                  </a:schemeClr>
                </a:solidFill>
              </a:rPr>
              <a:t> 2012, </a:t>
            </a:r>
            <a:r>
              <a:rPr lang="en-US" b="1" dirty="0" err="1">
                <a:solidFill>
                  <a:schemeClr val="tx1">
                    <a:lumMod val="95000"/>
                    <a:lumOff val="5000"/>
                  </a:schemeClr>
                </a:solidFill>
              </a:rPr>
              <a:t>dinyatakan</a:t>
            </a:r>
            <a:r>
              <a:rPr lang="en-US" b="1" dirty="0">
                <a:solidFill>
                  <a:schemeClr val="tx1">
                    <a:lumMod val="95000"/>
                    <a:lumOff val="5000"/>
                  </a:schemeClr>
                </a:solidFill>
              </a:rPr>
              <a:t> </a:t>
            </a:r>
            <a:r>
              <a:rPr lang="en-US" b="1" dirty="0" err="1">
                <a:solidFill>
                  <a:schemeClr val="tx1">
                    <a:lumMod val="95000"/>
                    <a:lumOff val="5000"/>
                  </a:schemeClr>
                </a:solidFill>
              </a:rPr>
              <a:t>sebagai</a:t>
            </a:r>
            <a:r>
              <a:rPr lang="en-US" b="1" dirty="0">
                <a:solidFill>
                  <a:schemeClr val="tx1">
                    <a:lumMod val="95000"/>
                    <a:lumOff val="5000"/>
                  </a:schemeClr>
                </a:solidFill>
              </a:rPr>
              <a:t> </a:t>
            </a:r>
            <a:r>
              <a:rPr lang="en-US" b="1" dirty="0" err="1">
                <a:solidFill>
                  <a:schemeClr val="tx1">
                    <a:lumMod val="95000"/>
                    <a:lumOff val="5000"/>
                  </a:schemeClr>
                </a:solidFill>
              </a:rPr>
              <a:t>berikut</a:t>
            </a:r>
            <a:r>
              <a:rPr lang="en-US" b="1" dirty="0">
                <a:solidFill>
                  <a:schemeClr val="tx1">
                    <a:lumMod val="95000"/>
                    <a:lumOff val="5000"/>
                  </a:schemeClr>
                </a:solidFill>
              </a:rPr>
              <a:t>:</a:t>
            </a:r>
          </a:p>
          <a:p>
            <a:pPr algn="ctr"/>
            <a:r>
              <a:rPr lang="en-US" b="1" dirty="0" err="1">
                <a:solidFill>
                  <a:schemeClr val="tx1">
                    <a:lumMod val="95000"/>
                    <a:lumOff val="5000"/>
                  </a:schemeClr>
                </a:solidFill>
              </a:rPr>
              <a:t>Keluarga</a:t>
            </a:r>
            <a:r>
              <a:rPr lang="en-US" b="1" dirty="0">
                <a:solidFill>
                  <a:schemeClr val="tx1">
                    <a:lumMod val="95000"/>
                    <a:lumOff val="5000"/>
                  </a:schemeClr>
                </a:solidFill>
              </a:rPr>
              <a:t> </a:t>
            </a:r>
            <a:r>
              <a:rPr lang="en-US" b="1" dirty="0" err="1">
                <a:solidFill>
                  <a:schemeClr val="tx1">
                    <a:lumMod val="95000"/>
                    <a:lumOff val="5000"/>
                  </a:schemeClr>
                </a:solidFill>
              </a:rPr>
              <a:t>sebagai</a:t>
            </a:r>
            <a:r>
              <a:rPr lang="en-US" b="1" dirty="0">
                <a:solidFill>
                  <a:schemeClr val="tx1">
                    <a:lumMod val="95000"/>
                    <a:lumOff val="5000"/>
                  </a:schemeClr>
                </a:solidFill>
              </a:rPr>
              <a:t> </a:t>
            </a:r>
            <a:r>
              <a:rPr lang="en-US" b="1" dirty="0" err="1">
                <a:solidFill>
                  <a:schemeClr val="tx1">
                    <a:lumMod val="95000"/>
                    <a:lumOff val="5000"/>
                  </a:schemeClr>
                </a:solidFill>
              </a:rPr>
              <a:t>lembaga</a:t>
            </a:r>
            <a:r>
              <a:rPr lang="en-US" b="1" dirty="0">
                <a:solidFill>
                  <a:schemeClr val="tx1">
                    <a:lumMod val="95000"/>
                    <a:lumOff val="5000"/>
                  </a:schemeClr>
                </a:solidFill>
              </a:rPr>
              <a:t> </a:t>
            </a:r>
            <a:r>
              <a:rPr lang="en-US" b="1" dirty="0" err="1">
                <a:solidFill>
                  <a:schemeClr val="tx1">
                    <a:lumMod val="95000"/>
                    <a:lumOff val="5000"/>
                  </a:schemeClr>
                </a:solidFill>
              </a:rPr>
              <a:t>pendidikan</a:t>
            </a:r>
            <a:r>
              <a:rPr lang="en-US" b="1" dirty="0">
                <a:solidFill>
                  <a:schemeClr val="tx1">
                    <a:lumMod val="95000"/>
                    <a:lumOff val="5000"/>
                  </a:schemeClr>
                </a:solidFill>
              </a:rPr>
              <a:t> informal </a:t>
            </a:r>
            <a:r>
              <a:rPr lang="en-US" b="1" dirty="0" err="1">
                <a:solidFill>
                  <a:schemeClr val="tx1">
                    <a:lumMod val="95000"/>
                    <a:lumOff val="5000"/>
                  </a:schemeClr>
                </a:solidFill>
              </a:rPr>
              <a:t>dilindungi</a:t>
            </a:r>
            <a:r>
              <a:rPr lang="en-US" b="1" dirty="0">
                <a:solidFill>
                  <a:schemeClr val="tx1">
                    <a:lumMod val="95000"/>
                    <a:lumOff val="5000"/>
                  </a:schemeClr>
                </a:solidFill>
              </a:rPr>
              <a:t> </a:t>
            </a:r>
            <a:r>
              <a:rPr lang="en-US" b="1" dirty="0" err="1">
                <a:solidFill>
                  <a:schemeClr val="tx1">
                    <a:lumMod val="95000"/>
                    <a:lumOff val="5000"/>
                  </a:schemeClr>
                </a:solidFill>
              </a:rPr>
              <a:t>dalam</a:t>
            </a:r>
            <a:r>
              <a:rPr lang="en-US" b="1" dirty="0">
                <a:solidFill>
                  <a:schemeClr val="tx1">
                    <a:lumMod val="95000"/>
                    <a:lumOff val="5000"/>
                  </a:schemeClr>
                </a:solidFill>
              </a:rPr>
              <a:t> </a:t>
            </a:r>
            <a:r>
              <a:rPr lang="en-US" b="1" dirty="0" err="1">
                <a:solidFill>
                  <a:schemeClr val="tx1">
                    <a:lumMod val="95000"/>
                    <a:lumOff val="5000"/>
                  </a:schemeClr>
                </a:solidFill>
              </a:rPr>
              <a:t>Undang-Undang</a:t>
            </a:r>
            <a:r>
              <a:rPr lang="en-US" b="1" dirty="0">
                <a:solidFill>
                  <a:schemeClr val="tx1">
                    <a:lumMod val="95000"/>
                    <a:lumOff val="5000"/>
                  </a:schemeClr>
                </a:solidFill>
              </a:rPr>
              <a:t> </a:t>
            </a:r>
            <a:r>
              <a:rPr lang="en-US" b="1" dirty="0" err="1">
                <a:solidFill>
                  <a:schemeClr val="tx1">
                    <a:lumMod val="95000"/>
                    <a:lumOff val="5000"/>
                  </a:schemeClr>
                </a:solidFill>
              </a:rPr>
              <a:t>Sistem</a:t>
            </a:r>
            <a:r>
              <a:rPr lang="en-US" b="1" dirty="0">
                <a:solidFill>
                  <a:schemeClr val="tx1">
                    <a:lumMod val="95000"/>
                    <a:lumOff val="5000"/>
                  </a:schemeClr>
                </a:solidFill>
              </a:rPr>
              <a:t> </a:t>
            </a:r>
            <a:r>
              <a:rPr lang="en-US" b="1" dirty="0" err="1">
                <a:solidFill>
                  <a:schemeClr val="tx1">
                    <a:lumMod val="95000"/>
                    <a:lumOff val="5000"/>
                  </a:schemeClr>
                </a:solidFill>
              </a:rPr>
              <a:t>Pendidikan</a:t>
            </a:r>
            <a:r>
              <a:rPr lang="en-US" b="1" dirty="0">
                <a:solidFill>
                  <a:schemeClr val="tx1">
                    <a:lumMod val="95000"/>
                    <a:lumOff val="5000"/>
                  </a:schemeClr>
                </a:solidFill>
              </a:rPr>
              <a:t> </a:t>
            </a:r>
            <a:r>
              <a:rPr lang="en-US" b="1" dirty="0" err="1">
                <a:solidFill>
                  <a:schemeClr val="tx1">
                    <a:lumMod val="95000"/>
                    <a:lumOff val="5000"/>
                  </a:schemeClr>
                </a:solidFill>
              </a:rPr>
              <a:t>Nasional</a:t>
            </a:r>
            <a:r>
              <a:rPr lang="en-US" b="1" dirty="0">
                <a:solidFill>
                  <a:schemeClr val="tx1">
                    <a:lumMod val="95000"/>
                    <a:lumOff val="5000"/>
                  </a:schemeClr>
                </a:solidFill>
              </a:rPr>
              <a:t>. </a:t>
            </a:r>
            <a:r>
              <a:rPr lang="en-US" b="1" dirty="0" err="1">
                <a:solidFill>
                  <a:schemeClr val="tx1">
                    <a:lumMod val="95000"/>
                    <a:lumOff val="5000"/>
                  </a:schemeClr>
                </a:solidFill>
              </a:rPr>
              <a:t>Menurut</a:t>
            </a:r>
            <a:r>
              <a:rPr lang="en-US" b="1" dirty="0">
                <a:solidFill>
                  <a:schemeClr val="tx1">
                    <a:lumMod val="95000"/>
                    <a:lumOff val="5000"/>
                  </a:schemeClr>
                </a:solidFill>
              </a:rPr>
              <a:t> Ki </a:t>
            </a:r>
            <a:r>
              <a:rPr lang="en-US" b="1" dirty="0" err="1">
                <a:solidFill>
                  <a:schemeClr val="tx1">
                    <a:lumMod val="95000"/>
                    <a:lumOff val="5000"/>
                  </a:schemeClr>
                </a:solidFill>
              </a:rPr>
              <a:t>Hadjar</a:t>
            </a:r>
            <a:r>
              <a:rPr lang="en-US" b="1" dirty="0">
                <a:solidFill>
                  <a:schemeClr val="tx1">
                    <a:lumMod val="95000"/>
                    <a:lumOff val="5000"/>
                  </a:schemeClr>
                </a:solidFill>
              </a:rPr>
              <a:t> </a:t>
            </a:r>
            <a:r>
              <a:rPr lang="en-US" b="1" dirty="0" err="1">
                <a:solidFill>
                  <a:schemeClr val="tx1">
                    <a:lumMod val="95000"/>
                    <a:lumOff val="5000"/>
                  </a:schemeClr>
                </a:solidFill>
              </a:rPr>
              <a:t>Dewantara</a:t>
            </a:r>
            <a:r>
              <a:rPr lang="en-US" b="1" dirty="0">
                <a:solidFill>
                  <a:schemeClr val="tx1">
                    <a:lumMod val="95000"/>
                    <a:lumOff val="5000"/>
                  </a:schemeClr>
                </a:solidFill>
              </a:rPr>
              <a:t>, “</a:t>
            </a:r>
            <a:r>
              <a:rPr lang="en-US" b="1" dirty="0" err="1">
                <a:solidFill>
                  <a:schemeClr val="tx1">
                    <a:lumMod val="95000"/>
                    <a:lumOff val="5000"/>
                  </a:schemeClr>
                </a:solidFill>
              </a:rPr>
              <a:t>Keluarga</a:t>
            </a:r>
            <a:r>
              <a:rPr lang="en-US" b="1" dirty="0">
                <a:solidFill>
                  <a:schemeClr val="tx1">
                    <a:lumMod val="95000"/>
                    <a:lumOff val="5000"/>
                  </a:schemeClr>
                </a:solidFill>
              </a:rPr>
              <a:t> </a:t>
            </a:r>
            <a:r>
              <a:rPr lang="en-US" b="1" dirty="0" err="1">
                <a:solidFill>
                  <a:schemeClr val="tx1">
                    <a:lumMod val="95000"/>
                    <a:lumOff val="5000"/>
                  </a:schemeClr>
                </a:solidFill>
              </a:rPr>
              <a:t>adalah</a:t>
            </a:r>
            <a:r>
              <a:rPr lang="en-US" b="1" dirty="0">
                <a:solidFill>
                  <a:schemeClr val="tx1">
                    <a:lumMod val="95000"/>
                    <a:lumOff val="5000"/>
                  </a:schemeClr>
                </a:solidFill>
              </a:rPr>
              <a:t> </a:t>
            </a:r>
            <a:r>
              <a:rPr lang="en-US" b="1" dirty="0" err="1">
                <a:solidFill>
                  <a:schemeClr val="tx1">
                    <a:lumMod val="95000"/>
                    <a:lumOff val="5000"/>
                  </a:schemeClr>
                </a:solidFill>
              </a:rPr>
              <a:t>Lingkungan</a:t>
            </a:r>
            <a:r>
              <a:rPr lang="en-US" b="1" dirty="0">
                <a:solidFill>
                  <a:schemeClr val="tx1">
                    <a:lumMod val="95000"/>
                    <a:lumOff val="5000"/>
                  </a:schemeClr>
                </a:solidFill>
              </a:rPr>
              <a:t> </a:t>
            </a:r>
            <a:r>
              <a:rPr lang="en-US" b="1" dirty="0" err="1">
                <a:solidFill>
                  <a:schemeClr val="tx1">
                    <a:lumMod val="95000"/>
                    <a:lumOff val="5000"/>
                  </a:schemeClr>
                </a:solidFill>
              </a:rPr>
              <a:t>Pendidikan</a:t>
            </a:r>
            <a:r>
              <a:rPr lang="en-US" b="1" dirty="0">
                <a:solidFill>
                  <a:schemeClr val="tx1">
                    <a:lumMod val="95000"/>
                    <a:lumOff val="5000"/>
                  </a:schemeClr>
                </a:solidFill>
              </a:rPr>
              <a:t> yang </a:t>
            </a:r>
            <a:r>
              <a:rPr lang="en-US" b="1" dirty="0" err="1">
                <a:solidFill>
                  <a:schemeClr val="tx1">
                    <a:lumMod val="95000"/>
                    <a:lumOff val="5000"/>
                  </a:schemeClr>
                </a:solidFill>
              </a:rPr>
              <a:t>Pertama</a:t>
            </a:r>
            <a:r>
              <a:rPr lang="en-US" b="1" dirty="0">
                <a:solidFill>
                  <a:schemeClr val="tx1">
                    <a:lumMod val="95000"/>
                    <a:lumOff val="5000"/>
                  </a:schemeClr>
                </a:solidFill>
              </a:rPr>
              <a:t> </a:t>
            </a:r>
            <a:r>
              <a:rPr lang="en-US" b="1" dirty="0" err="1">
                <a:solidFill>
                  <a:schemeClr val="tx1">
                    <a:lumMod val="95000"/>
                    <a:lumOff val="5000"/>
                  </a:schemeClr>
                </a:solidFill>
              </a:rPr>
              <a:t>dan</a:t>
            </a:r>
            <a:r>
              <a:rPr lang="en-US" b="1" dirty="0">
                <a:solidFill>
                  <a:schemeClr val="tx1">
                    <a:lumMod val="95000"/>
                    <a:lumOff val="5000"/>
                  </a:schemeClr>
                </a:solidFill>
              </a:rPr>
              <a:t> </a:t>
            </a:r>
            <a:r>
              <a:rPr lang="en-US" b="1" dirty="0" err="1" smtClean="0">
                <a:solidFill>
                  <a:schemeClr val="tx1">
                    <a:lumMod val="95000"/>
                    <a:lumOff val="5000"/>
                  </a:schemeClr>
                </a:solidFill>
              </a:rPr>
              <a:t>Utama</a:t>
            </a:r>
            <a:r>
              <a:rPr lang="id-ID" b="1" dirty="0" smtClean="0">
                <a:solidFill>
                  <a:schemeClr val="tx1">
                    <a:lumMod val="95000"/>
                    <a:lumOff val="5000"/>
                  </a:schemeClr>
                </a:solidFill>
              </a:rPr>
              <a:t>”</a:t>
            </a:r>
            <a:endParaRPr lang="en-US" b="1" dirty="0">
              <a:solidFill>
                <a:schemeClr val="tx1">
                  <a:lumMod val="95000"/>
                  <a:lumOff val="5000"/>
                </a:scheme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02920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2578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Pentingnya pendidikan anak dalam keluarga</a:t>
            </a:r>
            <a:endParaRPr lang="en-US" dirty="0"/>
          </a:p>
        </p:txBody>
      </p:sp>
      <p:sp>
        <p:nvSpPr>
          <p:cNvPr id="3" name="Content Placeholder 2"/>
          <p:cNvSpPr>
            <a:spLocks noGrp="1"/>
          </p:cNvSpPr>
          <p:nvPr>
            <p:ph idx="1"/>
          </p:nvPr>
        </p:nvSpPr>
        <p:spPr/>
        <p:txBody>
          <a:bodyPr/>
          <a:lstStyle/>
          <a:p>
            <a:endParaRPr lang="en-US" dirty="0"/>
          </a:p>
        </p:txBody>
      </p:sp>
      <p:sp>
        <p:nvSpPr>
          <p:cNvPr id="4" name="Pentagon 3"/>
          <p:cNvSpPr/>
          <p:nvPr/>
        </p:nvSpPr>
        <p:spPr>
          <a:xfrm>
            <a:off x="457200" y="1524000"/>
            <a:ext cx="8153400" cy="31242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Pendidikan</a:t>
            </a:r>
            <a:r>
              <a:rPr lang="en-US" b="1" dirty="0">
                <a:solidFill>
                  <a:schemeClr val="tx1"/>
                </a:solidFill>
              </a:rPr>
              <a:t> </a:t>
            </a:r>
            <a:r>
              <a:rPr lang="en-US" b="1" dirty="0" err="1">
                <a:solidFill>
                  <a:schemeClr val="tx1"/>
                </a:solidFill>
              </a:rPr>
              <a:t>adalah</a:t>
            </a:r>
            <a:r>
              <a:rPr lang="en-US" b="1" dirty="0">
                <a:solidFill>
                  <a:schemeClr val="tx1"/>
                </a:solidFill>
              </a:rPr>
              <a:t> </a:t>
            </a:r>
            <a:r>
              <a:rPr lang="en-US" b="1" dirty="0" err="1">
                <a:solidFill>
                  <a:schemeClr val="tx1"/>
                </a:solidFill>
              </a:rPr>
              <a:t>sebuah</a:t>
            </a:r>
            <a:r>
              <a:rPr lang="en-US" b="1" dirty="0">
                <a:solidFill>
                  <a:schemeClr val="tx1"/>
                </a:solidFill>
              </a:rPr>
              <a:t> proses yang </a:t>
            </a:r>
            <a:r>
              <a:rPr lang="en-US" b="1" dirty="0" err="1">
                <a:solidFill>
                  <a:schemeClr val="tx1"/>
                </a:solidFill>
              </a:rPr>
              <a:t>dilakukan</a:t>
            </a:r>
            <a:r>
              <a:rPr lang="en-US" b="1" dirty="0">
                <a:solidFill>
                  <a:schemeClr val="tx1"/>
                </a:solidFill>
              </a:rPr>
              <a:t> </a:t>
            </a:r>
            <a:r>
              <a:rPr lang="en-US" b="1" dirty="0" err="1">
                <a:solidFill>
                  <a:schemeClr val="tx1"/>
                </a:solidFill>
              </a:rPr>
              <a:t>untuk</a:t>
            </a:r>
            <a:r>
              <a:rPr lang="en-US" b="1" dirty="0">
                <a:solidFill>
                  <a:schemeClr val="tx1"/>
                </a:solidFill>
              </a:rPr>
              <a:t> </a:t>
            </a:r>
            <a:r>
              <a:rPr lang="en-US" b="1" dirty="0" err="1">
                <a:solidFill>
                  <a:schemeClr val="tx1"/>
                </a:solidFill>
              </a:rPr>
              <a:t>mengembangkan</a:t>
            </a:r>
            <a:r>
              <a:rPr lang="en-US" b="1" dirty="0">
                <a:solidFill>
                  <a:schemeClr val="tx1"/>
                </a:solidFill>
              </a:rPr>
              <a:t> </a:t>
            </a:r>
            <a:r>
              <a:rPr lang="en-US" b="1" dirty="0" err="1">
                <a:solidFill>
                  <a:schemeClr val="tx1"/>
                </a:solidFill>
              </a:rPr>
              <a:t>kemampuan</a:t>
            </a:r>
            <a:r>
              <a:rPr lang="en-US" b="1" dirty="0">
                <a:solidFill>
                  <a:schemeClr val="tx1"/>
                </a:solidFill>
              </a:rPr>
              <a:t> </a:t>
            </a:r>
            <a:r>
              <a:rPr lang="en-US" b="1" dirty="0" err="1">
                <a:solidFill>
                  <a:schemeClr val="tx1"/>
                </a:solidFill>
              </a:rPr>
              <a:t>dalam</a:t>
            </a:r>
            <a:r>
              <a:rPr lang="en-US" b="1" dirty="0">
                <a:solidFill>
                  <a:schemeClr val="tx1"/>
                </a:solidFill>
              </a:rPr>
              <a:t> </a:t>
            </a:r>
            <a:r>
              <a:rPr lang="en-US" b="1" dirty="0" err="1">
                <a:solidFill>
                  <a:schemeClr val="tx1"/>
                </a:solidFill>
              </a:rPr>
              <a:t>sikap</a:t>
            </a:r>
            <a:r>
              <a:rPr lang="en-US" b="1" dirty="0">
                <a:solidFill>
                  <a:schemeClr val="tx1"/>
                </a:solidFill>
              </a:rPr>
              <a:t> </a:t>
            </a:r>
            <a:r>
              <a:rPr lang="en-US" b="1" dirty="0" err="1">
                <a:solidFill>
                  <a:schemeClr val="tx1"/>
                </a:solidFill>
              </a:rPr>
              <a:t>ataupun</a:t>
            </a:r>
            <a:r>
              <a:rPr lang="en-US" b="1" dirty="0">
                <a:solidFill>
                  <a:schemeClr val="tx1"/>
                </a:solidFill>
              </a:rPr>
              <a:t> </a:t>
            </a:r>
            <a:r>
              <a:rPr lang="en-US" b="1" dirty="0" err="1">
                <a:solidFill>
                  <a:schemeClr val="tx1"/>
                </a:solidFill>
              </a:rPr>
              <a:t>berperilaku</a:t>
            </a:r>
            <a:r>
              <a:rPr lang="en-US" b="1" dirty="0">
                <a:solidFill>
                  <a:schemeClr val="tx1"/>
                </a:solidFill>
              </a:rPr>
              <a:t> </a:t>
            </a:r>
            <a:r>
              <a:rPr lang="en-US" b="1" dirty="0" err="1">
                <a:solidFill>
                  <a:schemeClr val="tx1"/>
                </a:solidFill>
              </a:rPr>
              <a:t>dalam</a:t>
            </a:r>
            <a:r>
              <a:rPr lang="en-US" b="1" dirty="0">
                <a:solidFill>
                  <a:schemeClr val="tx1"/>
                </a:solidFill>
              </a:rPr>
              <a:t> </a:t>
            </a:r>
            <a:r>
              <a:rPr lang="en-US" b="1" dirty="0" err="1">
                <a:solidFill>
                  <a:schemeClr val="tx1"/>
                </a:solidFill>
              </a:rPr>
              <a:t>masyarakat</a:t>
            </a:r>
            <a:r>
              <a:rPr lang="en-US" b="1" dirty="0">
                <a:solidFill>
                  <a:schemeClr val="tx1"/>
                </a:solidFill>
              </a:rPr>
              <a:t>. </a:t>
            </a:r>
            <a:r>
              <a:rPr lang="en-US" b="1" dirty="0" err="1">
                <a:solidFill>
                  <a:schemeClr val="tx1"/>
                </a:solidFill>
              </a:rPr>
              <a:t>Dalam</a:t>
            </a:r>
            <a:r>
              <a:rPr lang="en-US" b="1" dirty="0">
                <a:solidFill>
                  <a:schemeClr val="tx1"/>
                </a:solidFill>
              </a:rPr>
              <a:t> </a:t>
            </a:r>
            <a:r>
              <a:rPr lang="en-US" b="1" dirty="0" err="1">
                <a:solidFill>
                  <a:schemeClr val="tx1"/>
                </a:solidFill>
              </a:rPr>
              <a:t>hal</a:t>
            </a:r>
            <a:r>
              <a:rPr lang="en-US" b="1" dirty="0">
                <a:solidFill>
                  <a:schemeClr val="tx1"/>
                </a:solidFill>
              </a:rPr>
              <a:t> </a:t>
            </a:r>
            <a:r>
              <a:rPr lang="en-US" b="1" dirty="0" err="1">
                <a:solidFill>
                  <a:schemeClr val="tx1"/>
                </a:solidFill>
              </a:rPr>
              <a:t>ini</a:t>
            </a:r>
            <a:r>
              <a:rPr lang="en-US" b="1" dirty="0">
                <a:solidFill>
                  <a:schemeClr val="tx1"/>
                </a:solidFill>
              </a:rPr>
              <a:t>, </a:t>
            </a:r>
            <a:r>
              <a:rPr lang="en-US" b="1" dirty="0" err="1">
                <a:solidFill>
                  <a:schemeClr val="tx1"/>
                </a:solidFill>
              </a:rPr>
              <a:t>pendidikan</a:t>
            </a:r>
            <a:r>
              <a:rPr lang="en-US" b="1" dirty="0">
                <a:solidFill>
                  <a:schemeClr val="tx1"/>
                </a:solidFill>
              </a:rPr>
              <a:t> </a:t>
            </a:r>
            <a:r>
              <a:rPr lang="en-US" b="1" dirty="0" err="1">
                <a:solidFill>
                  <a:schemeClr val="tx1"/>
                </a:solidFill>
              </a:rPr>
              <a:t>juga</a:t>
            </a:r>
            <a:r>
              <a:rPr lang="en-US" b="1" dirty="0">
                <a:solidFill>
                  <a:schemeClr val="tx1"/>
                </a:solidFill>
              </a:rPr>
              <a:t> </a:t>
            </a:r>
            <a:r>
              <a:rPr lang="en-US" b="1" dirty="0" err="1">
                <a:solidFill>
                  <a:schemeClr val="tx1"/>
                </a:solidFill>
              </a:rPr>
              <a:t>bisa</a:t>
            </a:r>
            <a:r>
              <a:rPr lang="en-US" b="1" dirty="0">
                <a:solidFill>
                  <a:schemeClr val="tx1"/>
                </a:solidFill>
              </a:rPr>
              <a:t> </a:t>
            </a:r>
            <a:r>
              <a:rPr lang="en-US" b="1" dirty="0" err="1">
                <a:solidFill>
                  <a:schemeClr val="tx1"/>
                </a:solidFill>
              </a:rPr>
              <a:t>diartikan</a:t>
            </a:r>
            <a:r>
              <a:rPr lang="en-US" b="1" dirty="0">
                <a:solidFill>
                  <a:schemeClr val="tx1"/>
                </a:solidFill>
              </a:rPr>
              <a:t> </a:t>
            </a:r>
            <a:r>
              <a:rPr lang="en-US" b="1" dirty="0" err="1">
                <a:solidFill>
                  <a:schemeClr val="tx1"/>
                </a:solidFill>
              </a:rPr>
              <a:t>sebagai</a:t>
            </a:r>
            <a:r>
              <a:rPr lang="en-US" b="1" dirty="0">
                <a:solidFill>
                  <a:schemeClr val="tx1"/>
                </a:solidFill>
              </a:rPr>
              <a:t> proses </a:t>
            </a:r>
            <a:r>
              <a:rPr lang="en-US" b="1" dirty="0" err="1">
                <a:solidFill>
                  <a:schemeClr val="tx1"/>
                </a:solidFill>
              </a:rPr>
              <a:t>penyesuaian</a:t>
            </a:r>
            <a:r>
              <a:rPr lang="en-US" b="1" dirty="0">
                <a:solidFill>
                  <a:schemeClr val="tx1"/>
                </a:solidFill>
              </a:rPr>
              <a:t> </a:t>
            </a:r>
            <a:r>
              <a:rPr lang="en-US" b="1" dirty="0" err="1">
                <a:solidFill>
                  <a:schemeClr val="tx1"/>
                </a:solidFill>
              </a:rPr>
              <a:t>dari</a:t>
            </a:r>
            <a:r>
              <a:rPr lang="en-US" b="1" dirty="0">
                <a:solidFill>
                  <a:schemeClr val="tx1"/>
                </a:solidFill>
              </a:rPr>
              <a:t> </a:t>
            </a:r>
            <a:r>
              <a:rPr lang="en-US" b="1" dirty="0" err="1">
                <a:solidFill>
                  <a:schemeClr val="tx1"/>
                </a:solidFill>
              </a:rPr>
              <a:t>manusia</a:t>
            </a:r>
            <a:r>
              <a:rPr lang="en-US" b="1" dirty="0">
                <a:solidFill>
                  <a:schemeClr val="tx1"/>
                </a:solidFill>
              </a:rPr>
              <a:t> </a:t>
            </a:r>
            <a:r>
              <a:rPr lang="en-US" b="1" dirty="0" err="1">
                <a:solidFill>
                  <a:schemeClr val="tx1"/>
                </a:solidFill>
              </a:rPr>
              <a:t>dalam</a:t>
            </a:r>
            <a:r>
              <a:rPr lang="en-US" b="1" dirty="0">
                <a:solidFill>
                  <a:schemeClr val="tx1"/>
                </a:solidFill>
              </a:rPr>
              <a:t> </a:t>
            </a:r>
            <a:r>
              <a:rPr lang="en-US" b="1" dirty="0" err="1">
                <a:solidFill>
                  <a:schemeClr val="tx1"/>
                </a:solidFill>
              </a:rPr>
              <a:t>lingkungan</a:t>
            </a:r>
            <a:r>
              <a:rPr lang="en-US" b="1" dirty="0">
                <a:solidFill>
                  <a:schemeClr val="tx1"/>
                </a:solidFill>
              </a:rPr>
              <a:t> </a:t>
            </a:r>
            <a:r>
              <a:rPr lang="en-US" b="1" dirty="0" err="1">
                <a:solidFill>
                  <a:schemeClr val="tx1"/>
                </a:solidFill>
              </a:rPr>
              <a:t>tempat</a:t>
            </a:r>
            <a:r>
              <a:rPr lang="en-US" b="1" dirty="0">
                <a:solidFill>
                  <a:schemeClr val="tx1"/>
                </a:solidFill>
              </a:rPr>
              <a:t> </a:t>
            </a:r>
            <a:r>
              <a:rPr lang="en-US" b="1" dirty="0" err="1">
                <a:solidFill>
                  <a:schemeClr val="tx1"/>
                </a:solidFill>
              </a:rPr>
              <a:t>dia</a:t>
            </a:r>
            <a:r>
              <a:rPr lang="en-US" b="1" dirty="0">
                <a:solidFill>
                  <a:schemeClr val="tx1"/>
                </a:solidFill>
              </a:rPr>
              <a:t> </a:t>
            </a:r>
            <a:r>
              <a:rPr lang="en-US" b="1" dirty="0" err="1">
                <a:solidFill>
                  <a:schemeClr val="tx1"/>
                </a:solidFill>
              </a:rPr>
              <a:t>hidup</a:t>
            </a:r>
            <a:r>
              <a:rPr lang="en-US" b="1" dirty="0">
                <a:solidFill>
                  <a:schemeClr val="tx1"/>
                </a:solidFill>
              </a:rPr>
              <a:t>. </a:t>
            </a:r>
            <a:r>
              <a:rPr lang="en-US" b="1" dirty="0" err="1">
                <a:solidFill>
                  <a:schemeClr val="tx1"/>
                </a:solidFill>
              </a:rPr>
              <a:t>Keluarga</a:t>
            </a:r>
            <a:r>
              <a:rPr lang="en-US" b="1" dirty="0">
                <a:solidFill>
                  <a:schemeClr val="tx1"/>
                </a:solidFill>
              </a:rPr>
              <a:t> yang </a:t>
            </a:r>
            <a:r>
              <a:rPr lang="en-US" b="1" dirty="0" err="1">
                <a:solidFill>
                  <a:schemeClr val="tx1"/>
                </a:solidFill>
              </a:rPr>
              <a:t>juga</a:t>
            </a:r>
            <a:r>
              <a:rPr lang="en-US" b="1" dirty="0">
                <a:solidFill>
                  <a:schemeClr val="tx1"/>
                </a:solidFill>
              </a:rPr>
              <a:t> unit </a:t>
            </a:r>
            <a:r>
              <a:rPr lang="en-US" b="1" dirty="0" err="1">
                <a:solidFill>
                  <a:schemeClr val="tx1"/>
                </a:solidFill>
              </a:rPr>
              <a:t>terkecil</a:t>
            </a:r>
            <a:r>
              <a:rPr lang="en-US" b="1" dirty="0">
                <a:solidFill>
                  <a:schemeClr val="tx1"/>
                </a:solidFill>
              </a:rPr>
              <a:t> </a:t>
            </a:r>
            <a:r>
              <a:rPr lang="en-US" b="1" dirty="0" err="1">
                <a:solidFill>
                  <a:schemeClr val="tx1"/>
                </a:solidFill>
              </a:rPr>
              <a:t>dalam</a:t>
            </a:r>
            <a:r>
              <a:rPr lang="en-US" b="1" dirty="0">
                <a:solidFill>
                  <a:schemeClr val="tx1"/>
                </a:solidFill>
              </a:rPr>
              <a:t> </a:t>
            </a:r>
            <a:r>
              <a:rPr lang="en-US" b="1" dirty="0" err="1">
                <a:solidFill>
                  <a:schemeClr val="tx1"/>
                </a:solidFill>
              </a:rPr>
              <a:t>suatu</a:t>
            </a:r>
            <a:r>
              <a:rPr lang="en-US" b="1" dirty="0">
                <a:solidFill>
                  <a:schemeClr val="tx1"/>
                </a:solidFill>
              </a:rPr>
              <a:t> </a:t>
            </a:r>
            <a:r>
              <a:rPr lang="en-US" b="1" dirty="0" err="1">
                <a:solidFill>
                  <a:schemeClr val="tx1"/>
                </a:solidFill>
              </a:rPr>
              <a:t>masyarakat</a:t>
            </a:r>
            <a:r>
              <a:rPr lang="en-US" b="1" dirty="0">
                <a:solidFill>
                  <a:schemeClr val="tx1"/>
                </a:solidFill>
              </a:rPr>
              <a:t> yang </a:t>
            </a:r>
            <a:r>
              <a:rPr lang="en-US" b="1" dirty="0" err="1">
                <a:solidFill>
                  <a:schemeClr val="tx1"/>
                </a:solidFill>
              </a:rPr>
              <a:t>memiliki</a:t>
            </a:r>
            <a:r>
              <a:rPr lang="en-US" b="1" dirty="0">
                <a:solidFill>
                  <a:schemeClr val="tx1"/>
                </a:solidFill>
              </a:rPr>
              <a:t> </a:t>
            </a:r>
            <a:r>
              <a:rPr lang="en-US" b="1" dirty="0" err="1">
                <a:solidFill>
                  <a:schemeClr val="tx1"/>
                </a:solidFill>
              </a:rPr>
              <a:t>peran</a:t>
            </a:r>
            <a:r>
              <a:rPr lang="en-US" b="1" dirty="0">
                <a:solidFill>
                  <a:schemeClr val="tx1"/>
                </a:solidFill>
              </a:rPr>
              <a:t> </a:t>
            </a:r>
            <a:r>
              <a:rPr lang="en-US" b="1" dirty="0" err="1">
                <a:solidFill>
                  <a:schemeClr val="tx1"/>
                </a:solidFill>
              </a:rPr>
              <a:t>cukup</a:t>
            </a:r>
            <a:r>
              <a:rPr lang="en-US" b="1" dirty="0">
                <a:solidFill>
                  <a:schemeClr val="tx1"/>
                </a:solidFill>
              </a:rPr>
              <a:t> </a:t>
            </a:r>
            <a:r>
              <a:rPr lang="en-US" b="1" dirty="0" err="1">
                <a:solidFill>
                  <a:schemeClr val="tx1"/>
                </a:solidFill>
              </a:rPr>
              <a:t>besar</a:t>
            </a:r>
            <a:r>
              <a:rPr lang="en-US" b="1" dirty="0">
                <a:solidFill>
                  <a:schemeClr val="tx1"/>
                </a:solidFill>
              </a:rPr>
              <a:t> </a:t>
            </a:r>
            <a:r>
              <a:rPr lang="en-US" b="1" dirty="0" err="1">
                <a:solidFill>
                  <a:schemeClr val="tx1"/>
                </a:solidFill>
              </a:rPr>
              <a:t>dalam</a:t>
            </a:r>
            <a:r>
              <a:rPr lang="en-US" b="1" dirty="0">
                <a:solidFill>
                  <a:schemeClr val="tx1"/>
                </a:solidFill>
              </a:rPr>
              <a:t> </a:t>
            </a:r>
            <a:r>
              <a:rPr lang="en-US" b="1" dirty="0" err="1">
                <a:solidFill>
                  <a:schemeClr val="tx1"/>
                </a:solidFill>
              </a:rPr>
              <a:t>keluarga</a:t>
            </a:r>
            <a:r>
              <a:rPr lang="en-US" b="1" dirty="0">
                <a:solidFill>
                  <a:schemeClr val="tx1"/>
                </a:solidFill>
              </a:rPr>
              <a:t>. Di </a:t>
            </a:r>
            <a:r>
              <a:rPr lang="en-US" b="1" dirty="0" err="1">
                <a:solidFill>
                  <a:schemeClr val="tx1"/>
                </a:solidFill>
              </a:rPr>
              <a:t>dalam</a:t>
            </a:r>
            <a:r>
              <a:rPr lang="en-US" b="1" dirty="0">
                <a:solidFill>
                  <a:schemeClr val="tx1"/>
                </a:solidFill>
              </a:rPr>
              <a:t> </a:t>
            </a:r>
            <a:r>
              <a:rPr lang="en-US" b="1" dirty="0" err="1">
                <a:solidFill>
                  <a:schemeClr val="tx1"/>
                </a:solidFill>
              </a:rPr>
              <a:t>keluarga</a:t>
            </a:r>
            <a:r>
              <a:rPr lang="en-US" b="1" dirty="0">
                <a:solidFill>
                  <a:schemeClr val="tx1"/>
                </a:solidFill>
              </a:rPr>
              <a:t>, </a:t>
            </a:r>
            <a:r>
              <a:rPr lang="en-US" b="1" dirty="0" err="1">
                <a:solidFill>
                  <a:schemeClr val="tx1"/>
                </a:solidFill>
              </a:rPr>
              <a:t>seorang</a:t>
            </a:r>
            <a:r>
              <a:rPr lang="en-US" b="1" dirty="0">
                <a:solidFill>
                  <a:schemeClr val="tx1"/>
                </a:solidFill>
              </a:rPr>
              <a:t> </a:t>
            </a:r>
            <a:r>
              <a:rPr lang="en-US" b="1" dirty="0" err="1">
                <a:solidFill>
                  <a:schemeClr val="tx1"/>
                </a:solidFill>
              </a:rPr>
              <a:t>anak</a:t>
            </a:r>
            <a:r>
              <a:rPr lang="en-US" b="1" dirty="0">
                <a:solidFill>
                  <a:schemeClr val="tx1"/>
                </a:solidFill>
              </a:rPr>
              <a:t> </a:t>
            </a:r>
            <a:r>
              <a:rPr lang="en-US" b="1" dirty="0" err="1">
                <a:solidFill>
                  <a:schemeClr val="tx1"/>
                </a:solidFill>
              </a:rPr>
              <a:t>akan</a:t>
            </a:r>
            <a:r>
              <a:rPr lang="en-US" b="1" dirty="0">
                <a:solidFill>
                  <a:schemeClr val="tx1"/>
                </a:solidFill>
              </a:rPr>
              <a:t> di </a:t>
            </a:r>
            <a:r>
              <a:rPr lang="en-US" b="1" dirty="0" err="1">
                <a:solidFill>
                  <a:schemeClr val="tx1"/>
                </a:solidFill>
              </a:rPr>
              <a:t>didik</a:t>
            </a:r>
            <a:r>
              <a:rPr lang="en-US" b="1" dirty="0">
                <a:solidFill>
                  <a:schemeClr val="tx1"/>
                </a:solidFill>
              </a:rPr>
              <a:t> </a:t>
            </a:r>
            <a:r>
              <a:rPr lang="en-US" b="1" dirty="0" err="1">
                <a:solidFill>
                  <a:schemeClr val="tx1"/>
                </a:solidFill>
              </a:rPr>
              <a:t>secara</a:t>
            </a:r>
            <a:r>
              <a:rPr lang="en-US" b="1" dirty="0">
                <a:solidFill>
                  <a:schemeClr val="tx1"/>
                </a:solidFill>
              </a:rPr>
              <a:t> mental </a:t>
            </a:r>
            <a:r>
              <a:rPr lang="en-US" b="1" dirty="0" err="1">
                <a:solidFill>
                  <a:schemeClr val="tx1"/>
                </a:solidFill>
              </a:rPr>
              <a:t>serta</a:t>
            </a:r>
            <a:r>
              <a:rPr lang="en-US" b="1" dirty="0">
                <a:solidFill>
                  <a:schemeClr val="tx1"/>
                </a:solidFill>
              </a:rPr>
              <a:t> </a:t>
            </a:r>
            <a:r>
              <a:rPr lang="en-US" b="1" dirty="0" err="1">
                <a:solidFill>
                  <a:schemeClr val="tx1"/>
                </a:solidFill>
              </a:rPr>
              <a:t>tingkah</a:t>
            </a:r>
            <a:r>
              <a:rPr lang="en-US" b="1" dirty="0">
                <a:solidFill>
                  <a:schemeClr val="tx1"/>
                </a:solidFill>
              </a:rPr>
              <a:t> </a:t>
            </a:r>
            <a:r>
              <a:rPr lang="en-US" b="1" dirty="0" err="1" smtClean="0">
                <a:solidFill>
                  <a:schemeClr val="tx1"/>
                </a:solidFill>
              </a:rPr>
              <a:t>laku</a:t>
            </a:r>
            <a:r>
              <a:rPr lang="id-ID" b="1" dirty="0" smtClean="0">
                <a:solidFill>
                  <a:schemeClr val="tx1"/>
                </a:solidFill>
              </a:rPr>
              <a:t>.</a:t>
            </a:r>
            <a:endParaRPr lang="en-US" b="1" dirty="0">
              <a:solidFill>
                <a:schemeClr val="tx1"/>
              </a:solidFill>
            </a:endParaRPr>
          </a:p>
        </p:txBody>
      </p:sp>
      <p:sp>
        <p:nvSpPr>
          <p:cNvPr id="6" name="Rectangle 5"/>
          <p:cNvSpPr/>
          <p:nvPr/>
        </p:nvSpPr>
        <p:spPr>
          <a:xfrm>
            <a:off x="457200" y="5257800"/>
            <a:ext cx="8305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lumMod val="95000"/>
                    <a:lumOff val="5000"/>
                  </a:schemeClr>
                </a:solidFill>
              </a:rPr>
              <a:t>keluarga merupakan proses pendidikan yang pertama bagi seseorang,  sebelum ada jalur pendidikan lain seperti sekolah. Keluarga bisa dibilang sebagai dasar pembentukan seseorang.</a:t>
            </a:r>
          </a:p>
        </p:txBody>
      </p:sp>
    </p:spTree>
    <p:extLst>
      <p:ext uri="{BB962C8B-B14F-4D97-AF65-F5344CB8AC3E}">
        <p14:creationId xmlns:p14="http://schemas.microsoft.com/office/powerpoint/2010/main" val="180190469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Cloud Callout 3"/>
          <p:cNvSpPr/>
          <p:nvPr/>
        </p:nvSpPr>
        <p:spPr>
          <a:xfrm>
            <a:off x="3276600" y="346363"/>
            <a:ext cx="5029200" cy="1330037"/>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b="1" dirty="0">
              <a:solidFill>
                <a:schemeClr val="tx1"/>
              </a:solidFill>
            </a:endParaRPr>
          </a:p>
          <a:p>
            <a:pPr algn="ctr"/>
            <a:r>
              <a:rPr lang="nl-NL" sz="2000" b="1" dirty="0" smtClean="0">
                <a:solidFill>
                  <a:schemeClr val="tx1"/>
                </a:solidFill>
              </a:rPr>
              <a:t>PERBEDAAN PENDIDIKAN DI SEKOLAH DAN DI KELUARGA</a:t>
            </a:r>
            <a:endParaRPr lang="nl-NL" sz="2000" b="1" dirty="0">
              <a:solidFill>
                <a:schemeClr val="tx1"/>
              </a:solidFill>
            </a:endParaRPr>
          </a:p>
        </p:txBody>
      </p:sp>
      <p:sp>
        <p:nvSpPr>
          <p:cNvPr id="5" name="Double Wave 4"/>
          <p:cNvSpPr/>
          <p:nvPr/>
        </p:nvSpPr>
        <p:spPr>
          <a:xfrm>
            <a:off x="609600" y="1905000"/>
            <a:ext cx="3200400" cy="4495800"/>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Pendidikan</a:t>
            </a:r>
            <a:r>
              <a:rPr lang="en-US" sz="2000" b="1" dirty="0">
                <a:solidFill>
                  <a:schemeClr val="tx1"/>
                </a:solidFill>
              </a:rPr>
              <a:t> di </a:t>
            </a:r>
            <a:r>
              <a:rPr lang="en-US" sz="2000" b="1" dirty="0" err="1">
                <a:solidFill>
                  <a:schemeClr val="tx1"/>
                </a:solidFill>
              </a:rPr>
              <a:t>keluarga</a:t>
            </a:r>
            <a:r>
              <a:rPr lang="en-US" sz="2000" b="1" dirty="0">
                <a:solidFill>
                  <a:schemeClr val="tx1"/>
                </a:solidFill>
              </a:rPr>
              <a:t> </a:t>
            </a:r>
            <a:r>
              <a:rPr lang="en-US" sz="2000" b="1" dirty="0" err="1">
                <a:solidFill>
                  <a:schemeClr val="tx1"/>
                </a:solidFill>
              </a:rPr>
              <a:t>tentu</a:t>
            </a:r>
            <a:r>
              <a:rPr lang="en-US" sz="2000" b="1" dirty="0">
                <a:solidFill>
                  <a:schemeClr val="tx1"/>
                </a:solidFill>
              </a:rPr>
              <a:t> </a:t>
            </a:r>
            <a:r>
              <a:rPr lang="en-US" sz="2000" b="1" dirty="0" err="1">
                <a:solidFill>
                  <a:schemeClr val="tx1"/>
                </a:solidFill>
              </a:rPr>
              <a:t>berbeda</a:t>
            </a:r>
            <a:r>
              <a:rPr lang="en-US" sz="2000" b="1" dirty="0">
                <a:solidFill>
                  <a:schemeClr val="tx1"/>
                </a:solidFill>
              </a:rPr>
              <a:t> </a:t>
            </a:r>
            <a:r>
              <a:rPr lang="en-US" sz="2000" b="1" dirty="0" err="1">
                <a:solidFill>
                  <a:schemeClr val="tx1"/>
                </a:solidFill>
              </a:rPr>
              <a:t>dengan</a:t>
            </a:r>
            <a:r>
              <a:rPr lang="en-US" sz="2000" b="1" dirty="0">
                <a:solidFill>
                  <a:schemeClr val="tx1"/>
                </a:solidFill>
              </a:rPr>
              <a:t> </a:t>
            </a:r>
            <a:r>
              <a:rPr lang="en-US" sz="2000" b="1" dirty="0" err="1">
                <a:solidFill>
                  <a:schemeClr val="tx1"/>
                </a:solidFill>
              </a:rPr>
              <a:t>pendidikan</a:t>
            </a:r>
            <a:r>
              <a:rPr lang="en-US" sz="2000" b="1" dirty="0">
                <a:solidFill>
                  <a:schemeClr val="tx1"/>
                </a:solidFill>
              </a:rPr>
              <a:t> yang </a:t>
            </a:r>
            <a:r>
              <a:rPr lang="en-US" sz="2000" b="1" dirty="0" err="1">
                <a:solidFill>
                  <a:schemeClr val="tx1"/>
                </a:solidFill>
              </a:rPr>
              <a:t>dilakukan</a:t>
            </a:r>
            <a:r>
              <a:rPr lang="en-US" sz="2000" b="1" dirty="0">
                <a:solidFill>
                  <a:schemeClr val="tx1"/>
                </a:solidFill>
              </a:rPr>
              <a:t> di </a:t>
            </a:r>
            <a:r>
              <a:rPr lang="en-US" sz="2000" b="1" dirty="0" err="1">
                <a:solidFill>
                  <a:schemeClr val="tx1"/>
                </a:solidFill>
              </a:rPr>
              <a:t>bangku</a:t>
            </a:r>
            <a:r>
              <a:rPr lang="en-US" sz="2000" b="1" dirty="0">
                <a:solidFill>
                  <a:schemeClr val="tx1"/>
                </a:solidFill>
              </a:rPr>
              <a:t> </a:t>
            </a:r>
            <a:r>
              <a:rPr lang="en-US" sz="2000" b="1" dirty="0" err="1">
                <a:solidFill>
                  <a:schemeClr val="tx1"/>
                </a:solidFill>
              </a:rPr>
              <a:t>sekolah</a:t>
            </a:r>
            <a:r>
              <a:rPr lang="en-US" sz="2000" b="1" dirty="0">
                <a:solidFill>
                  <a:schemeClr val="tx1"/>
                </a:solidFill>
              </a:rPr>
              <a:t>. </a:t>
            </a:r>
            <a:r>
              <a:rPr lang="en-US" sz="2000" b="1" dirty="0" err="1">
                <a:solidFill>
                  <a:schemeClr val="tx1"/>
                </a:solidFill>
              </a:rPr>
              <a:t>Jika</a:t>
            </a:r>
            <a:r>
              <a:rPr lang="en-US" sz="2000" b="1" dirty="0">
                <a:solidFill>
                  <a:schemeClr val="tx1"/>
                </a:solidFill>
              </a:rPr>
              <a:t> di </a:t>
            </a:r>
            <a:r>
              <a:rPr lang="en-US" sz="2000" b="1" dirty="0" err="1">
                <a:solidFill>
                  <a:schemeClr val="tx1"/>
                </a:solidFill>
              </a:rPr>
              <a:t>sekolah</a:t>
            </a:r>
            <a:r>
              <a:rPr lang="en-US" sz="2000" b="1" dirty="0">
                <a:solidFill>
                  <a:schemeClr val="tx1"/>
                </a:solidFill>
              </a:rPr>
              <a:t> </a:t>
            </a:r>
            <a:r>
              <a:rPr lang="en-US" sz="2000" b="1" dirty="0" err="1">
                <a:solidFill>
                  <a:schemeClr val="tx1"/>
                </a:solidFill>
              </a:rPr>
              <a:t>terdapat</a:t>
            </a:r>
            <a:r>
              <a:rPr lang="en-US" sz="2000" b="1" dirty="0">
                <a:solidFill>
                  <a:schemeClr val="tx1"/>
                </a:solidFill>
              </a:rPr>
              <a:t> </a:t>
            </a:r>
            <a:r>
              <a:rPr lang="en-US" sz="2000" b="1" dirty="0" err="1">
                <a:solidFill>
                  <a:schemeClr val="tx1"/>
                </a:solidFill>
              </a:rPr>
              <a:t>bangku</a:t>
            </a:r>
            <a:r>
              <a:rPr lang="en-US" sz="2000" b="1" dirty="0">
                <a:solidFill>
                  <a:schemeClr val="tx1"/>
                </a:solidFill>
              </a:rPr>
              <a:t>, </a:t>
            </a:r>
            <a:r>
              <a:rPr lang="en-US" sz="2000" b="1" dirty="0" err="1">
                <a:solidFill>
                  <a:schemeClr val="tx1"/>
                </a:solidFill>
              </a:rPr>
              <a:t>meja</a:t>
            </a:r>
            <a:r>
              <a:rPr lang="en-US" sz="2000" b="1" dirty="0">
                <a:solidFill>
                  <a:schemeClr val="tx1"/>
                </a:solidFill>
              </a:rPr>
              <a:t>, </a:t>
            </a:r>
            <a:r>
              <a:rPr lang="en-US" sz="2000" b="1" dirty="0" err="1">
                <a:solidFill>
                  <a:schemeClr val="tx1"/>
                </a:solidFill>
              </a:rPr>
              <a:t>papan</a:t>
            </a:r>
            <a:r>
              <a:rPr lang="en-US" sz="2000" b="1" dirty="0">
                <a:solidFill>
                  <a:schemeClr val="tx1"/>
                </a:solidFill>
              </a:rPr>
              <a:t> </a:t>
            </a:r>
            <a:r>
              <a:rPr lang="en-US" sz="2000" b="1" dirty="0" err="1">
                <a:solidFill>
                  <a:schemeClr val="tx1"/>
                </a:solidFill>
              </a:rPr>
              <a:t>tulis</a:t>
            </a:r>
            <a:r>
              <a:rPr lang="en-US" sz="2000" b="1" dirty="0">
                <a:solidFill>
                  <a:schemeClr val="tx1"/>
                </a:solidFill>
              </a:rPr>
              <a:t> </a:t>
            </a:r>
            <a:r>
              <a:rPr lang="en-US" sz="2000" b="1" dirty="0" err="1">
                <a:solidFill>
                  <a:schemeClr val="tx1"/>
                </a:solidFill>
              </a:rPr>
              <a:t>berikut</a:t>
            </a:r>
            <a:r>
              <a:rPr lang="en-US" sz="2000" b="1" dirty="0">
                <a:solidFill>
                  <a:schemeClr val="tx1"/>
                </a:solidFill>
              </a:rPr>
              <a:t> </a:t>
            </a:r>
            <a:r>
              <a:rPr lang="en-US" sz="2000" b="1" dirty="0" err="1">
                <a:solidFill>
                  <a:schemeClr val="tx1"/>
                </a:solidFill>
              </a:rPr>
              <a:t>dengan</a:t>
            </a:r>
            <a:r>
              <a:rPr lang="en-US" sz="2000" b="1" dirty="0">
                <a:solidFill>
                  <a:schemeClr val="tx1"/>
                </a:solidFill>
              </a:rPr>
              <a:t> </a:t>
            </a:r>
            <a:r>
              <a:rPr lang="en-US" sz="2000" b="1" dirty="0" err="1">
                <a:solidFill>
                  <a:schemeClr val="tx1"/>
                </a:solidFill>
              </a:rPr>
              <a:t>suasana</a:t>
            </a:r>
            <a:r>
              <a:rPr lang="en-US" sz="2000" b="1" dirty="0">
                <a:solidFill>
                  <a:schemeClr val="tx1"/>
                </a:solidFill>
              </a:rPr>
              <a:t> yang </a:t>
            </a:r>
            <a:r>
              <a:rPr lang="en-US" sz="2000" b="1" dirty="0" err="1">
                <a:solidFill>
                  <a:schemeClr val="tx1"/>
                </a:solidFill>
              </a:rPr>
              <a:t>lebih</a:t>
            </a:r>
            <a:r>
              <a:rPr lang="en-US" sz="2000" b="1" dirty="0">
                <a:solidFill>
                  <a:schemeClr val="tx1"/>
                </a:solidFill>
              </a:rPr>
              <a:t> formal, </a:t>
            </a:r>
            <a:r>
              <a:rPr lang="en-US" sz="2000" b="1" dirty="0" err="1">
                <a:solidFill>
                  <a:schemeClr val="tx1"/>
                </a:solidFill>
              </a:rPr>
              <a:t>maka</a:t>
            </a:r>
            <a:r>
              <a:rPr lang="en-US" sz="2000" b="1" dirty="0">
                <a:solidFill>
                  <a:schemeClr val="tx1"/>
                </a:solidFill>
              </a:rPr>
              <a:t> di </a:t>
            </a:r>
            <a:r>
              <a:rPr lang="en-US" sz="2000" b="1" dirty="0" err="1">
                <a:solidFill>
                  <a:schemeClr val="tx1"/>
                </a:solidFill>
              </a:rPr>
              <a:t>keluarga</a:t>
            </a:r>
            <a:r>
              <a:rPr lang="en-US" sz="2000" b="1" dirty="0">
                <a:solidFill>
                  <a:schemeClr val="tx1"/>
                </a:solidFill>
              </a:rPr>
              <a:t> </a:t>
            </a:r>
            <a:r>
              <a:rPr lang="en-US" sz="2000" b="1" dirty="0" err="1">
                <a:solidFill>
                  <a:schemeClr val="tx1"/>
                </a:solidFill>
              </a:rPr>
              <a:t>kita</a:t>
            </a:r>
            <a:r>
              <a:rPr lang="en-US" sz="2000" b="1" dirty="0">
                <a:solidFill>
                  <a:schemeClr val="tx1"/>
                </a:solidFill>
              </a:rPr>
              <a:t> </a:t>
            </a:r>
            <a:r>
              <a:rPr lang="en-US" sz="2000" b="1" dirty="0" err="1">
                <a:solidFill>
                  <a:schemeClr val="tx1"/>
                </a:solidFill>
              </a:rPr>
              <a:t>tidak</a:t>
            </a:r>
            <a:r>
              <a:rPr lang="en-US" sz="2000" b="1" dirty="0">
                <a:solidFill>
                  <a:schemeClr val="tx1"/>
                </a:solidFill>
              </a:rPr>
              <a:t> </a:t>
            </a:r>
            <a:r>
              <a:rPr lang="en-US" sz="2000" b="1" dirty="0" err="1">
                <a:solidFill>
                  <a:schemeClr val="tx1"/>
                </a:solidFill>
              </a:rPr>
              <a:t>akan</a:t>
            </a:r>
            <a:r>
              <a:rPr lang="en-US" sz="2000" b="1" dirty="0">
                <a:solidFill>
                  <a:schemeClr val="tx1"/>
                </a:solidFill>
              </a:rPr>
              <a:t> </a:t>
            </a:r>
            <a:r>
              <a:rPr lang="en-US" sz="2000" b="1" dirty="0" err="1">
                <a:solidFill>
                  <a:schemeClr val="tx1"/>
                </a:solidFill>
              </a:rPr>
              <a:t>menemukannya</a:t>
            </a:r>
            <a:r>
              <a:rPr lang="en-US" sz="2000" b="1" dirty="0">
                <a:solidFill>
                  <a:schemeClr val="tx1"/>
                </a:solidFill>
              </a:rPr>
              <a:t>.</a:t>
            </a:r>
            <a:endParaRPr lang="en-US" sz="2000" b="1" dirty="0">
              <a:solidFill>
                <a:schemeClr val="tx1"/>
              </a:solidFill>
            </a:endParaRPr>
          </a:p>
        </p:txBody>
      </p:sp>
      <p:sp>
        <p:nvSpPr>
          <p:cNvPr id="6" name="Double Wave 5"/>
          <p:cNvSpPr/>
          <p:nvPr/>
        </p:nvSpPr>
        <p:spPr>
          <a:xfrm>
            <a:off x="4395355" y="1828800"/>
            <a:ext cx="4191000" cy="4565073"/>
          </a:xfrm>
          <a:prstGeom prst="doubleWave">
            <a:avLst>
              <a:gd name="adj1" fmla="val 6250"/>
              <a:gd name="adj2" fmla="val -33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Dalam</a:t>
            </a:r>
            <a:r>
              <a:rPr lang="en-US" sz="2000" b="1" dirty="0">
                <a:solidFill>
                  <a:schemeClr val="tx1"/>
                </a:solidFill>
              </a:rPr>
              <a:t> </a:t>
            </a:r>
            <a:r>
              <a:rPr lang="en-US" sz="2000" b="1" dirty="0" err="1">
                <a:solidFill>
                  <a:schemeClr val="tx1"/>
                </a:solidFill>
              </a:rPr>
              <a:t>menempuh</a:t>
            </a:r>
            <a:r>
              <a:rPr lang="en-US" sz="2000" b="1" dirty="0">
                <a:solidFill>
                  <a:schemeClr val="tx1"/>
                </a:solidFill>
              </a:rPr>
              <a:t> </a:t>
            </a:r>
            <a:r>
              <a:rPr lang="en-US" sz="2000" b="1" dirty="0" err="1">
                <a:solidFill>
                  <a:schemeClr val="tx1"/>
                </a:solidFill>
              </a:rPr>
              <a:t>pendidikan</a:t>
            </a:r>
            <a:r>
              <a:rPr lang="en-US" sz="2000" b="1" dirty="0">
                <a:solidFill>
                  <a:schemeClr val="tx1"/>
                </a:solidFill>
              </a:rPr>
              <a:t> </a:t>
            </a:r>
            <a:r>
              <a:rPr lang="en-US" sz="2000" b="1" dirty="0" err="1">
                <a:solidFill>
                  <a:schemeClr val="tx1"/>
                </a:solidFill>
              </a:rPr>
              <a:t>dalam</a:t>
            </a:r>
            <a:r>
              <a:rPr lang="en-US" sz="2000" b="1" dirty="0">
                <a:solidFill>
                  <a:schemeClr val="tx1"/>
                </a:solidFill>
              </a:rPr>
              <a:t> </a:t>
            </a:r>
            <a:r>
              <a:rPr lang="en-US" sz="2000" b="1" dirty="0" err="1">
                <a:solidFill>
                  <a:schemeClr val="tx1"/>
                </a:solidFill>
              </a:rPr>
              <a:t>keluarga</a:t>
            </a:r>
            <a:r>
              <a:rPr lang="en-US" sz="2000" b="1" dirty="0">
                <a:solidFill>
                  <a:schemeClr val="tx1"/>
                </a:solidFill>
              </a:rPr>
              <a:t>, </a:t>
            </a:r>
            <a:r>
              <a:rPr lang="en-US" sz="2000" b="1" dirty="0" err="1">
                <a:solidFill>
                  <a:schemeClr val="tx1"/>
                </a:solidFill>
              </a:rPr>
              <a:t>kita</a:t>
            </a:r>
            <a:r>
              <a:rPr lang="en-US" sz="2000" b="1" dirty="0">
                <a:solidFill>
                  <a:schemeClr val="tx1"/>
                </a:solidFill>
              </a:rPr>
              <a:t> </a:t>
            </a:r>
            <a:r>
              <a:rPr lang="en-US" sz="2000" b="1" dirty="0" err="1">
                <a:solidFill>
                  <a:schemeClr val="tx1"/>
                </a:solidFill>
              </a:rPr>
              <a:t>juga</a:t>
            </a:r>
            <a:r>
              <a:rPr lang="en-US" sz="2000" b="1" dirty="0">
                <a:solidFill>
                  <a:schemeClr val="tx1"/>
                </a:solidFill>
              </a:rPr>
              <a:t> </a:t>
            </a:r>
            <a:r>
              <a:rPr lang="en-US" sz="2000" b="1" dirty="0" err="1">
                <a:solidFill>
                  <a:schemeClr val="tx1"/>
                </a:solidFill>
              </a:rPr>
              <a:t>tidak</a:t>
            </a:r>
            <a:r>
              <a:rPr lang="en-US" sz="2000" b="1" dirty="0">
                <a:solidFill>
                  <a:schemeClr val="tx1"/>
                </a:solidFill>
              </a:rPr>
              <a:t> </a:t>
            </a:r>
            <a:r>
              <a:rPr lang="en-US" sz="2000" b="1" dirty="0" err="1">
                <a:solidFill>
                  <a:schemeClr val="tx1"/>
                </a:solidFill>
              </a:rPr>
              <a:t>akan</a:t>
            </a:r>
            <a:r>
              <a:rPr lang="en-US" sz="2000" b="1" dirty="0">
                <a:solidFill>
                  <a:schemeClr val="tx1"/>
                </a:solidFill>
              </a:rPr>
              <a:t> </a:t>
            </a:r>
            <a:r>
              <a:rPr lang="en-US" sz="2000" b="1" dirty="0" err="1">
                <a:solidFill>
                  <a:schemeClr val="tx1"/>
                </a:solidFill>
              </a:rPr>
              <a:t>menemukan</a:t>
            </a:r>
            <a:r>
              <a:rPr lang="en-US" sz="2000" b="1" dirty="0">
                <a:solidFill>
                  <a:schemeClr val="tx1"/>
                </a:solidFill>
              </a:rPr>
              <a:t> yang </a:t>
            </a:r>
            <a:r>
              <a:rPr lang="en-US" sz="2000" b="1" dirty="0" err="1">
                <a:solidFill>
                  <a:schemeClr val="tx1"/>
                </a:solidFill>
              </a:rPr>
              <a:t>namanya</a:t>
            </a:r>
            <a:r>
              <a:rPr lang="en-US" sz="2000" b="1" dirty="0">
                <a:solidFill>
                  <a:schemeClr val="tx1"/>
                </a:solidFill>
              </a:rPr>
              <a:t> </a:t>
            </a:r>
            <a:r>
              <a:rPr lang="en-US" sz="2000" b="1" dirty="0" err="1">
                <a:solidFill>
                  <a:schemeClr val="tx1"/>
                </a:solidFill>
              </a:rPr>
              <a:t>pendidik</a:t>
            </a:r>
            <a:r>
              <a:rPr lang="en-US" sz="2000" b="1" dirty="0">
                <a:solidFill>
                  <a:schemeClr val="tx1"/>
                </a:solidFill>
              </a:rPr>
              <a:t> </a:t>
            </a:r>
            <a:r>
              <a:rPr lang="en-US" sz="2000" b="1" dirty="0" err="1">
                <a:solidFill>
                  <a:schemeClr val="tx1"/>
                </a:solidFill>
              </a:rPr>
              <a:t>menggunakan</a:t>
            </a:r>
            <a:r>
              <a:rPr lang="en-US" sz="2000" b="1" dirty="0">
                <a:solidFill>
                  <a:schemeClr val="tx1"/>
                </a:solidFill>
              </a:rPr>
              <a:t> </a:t>
            </a:r>
            <a:r>
              <a:rPr lang="en-US" sz="2000" b="1" dirty="0" err="1">
                <a:solidFill>
                  <a:schemeClr val="tx1"/>
                </a:solidFill>
              </a:rPr>
              <a:t>seragam</a:t>
            </a:r>
            <a:r>
              <a:rPr lang="en-US" sz="2000" b="1" dirty="0">
                <a:solidFill>
                  <a:schemeClr val="tx1"/>
                </a:solidFill>
              </a:rPr>
              <a:t> </a:t>
            </a:r>
            <a:r>
              <a:rPr lang="en-US" sz="2000" b="1" dirty="0" err="1">
                <a:solidFill>
                  <a:schemeClr val="tx1"/>
                </a:solidFill>
              </a:rPr>
              <a:t>tertentu</a:t>
            </a:r>
            <a:r>
              <a:rPr lang="en-US" sz="2000" b="1" dirty="0">
                <a:solidFill>
                  <a:schemeClr val="tx1"/>
                </a:solidFill>
              </a:rPr>
              <a:t> </a:t>
            </a:r>
            <a:r>
              <a:rPr lang="en-US" sz="2000" b="1" dirty="0" err="1">
                <a:solidFill>
                  <a:schemeClr val="tx1"/>
                </a:solidFill>
              </a:rPr>
              <a:t>atau</a:t>
            </a:r>
            <a:r>
              <a:rPr lang="en-US" sz="2000" b="1" dirty="0">
                <a:solidFill>
                  <a:schemeClr val="tx1"/>
                </a:solidFill>
              </a:rPr>
              <a:t> yang </a:t>
            </a:r>
            <a:r>
              <a:rPr lang="en-US" sz="2000" b="1" dirty="0" err="1">
                <a:solidFill>
                  <a:schemeClr val="tx1"/>
                </a:solidFill>
              </a:rPr>
              <a:t>biasa</a:t>
            </a:r>
            <a:r>
              <a:rPr lang="en-US" sz="2000" b="1" dirty="0">
                <a:solidFill>
                  <a:schemeClr val="tx1"/>
                </a:solidFill>
              </a:rPr>
              <a:t> </a:t>
            </a:r>
            <a:r>
              <a:rPr lang="en-US" sz="2000" b="1" dirty="0" err="1">
                <a:solidFill>
                  <a:schemeClr val="tx1"/>
                </a:solidFill>
              </a:rPr>
              <a:t>kita</a:t>
            </a:r>
            <a:r>
              <a:rPr lang="en-US" sz="2000" b="1" dirty="0">
                <a:solidFill>
                  <a:schemeClr val="tx1"/>
                </a:solidFill>
              </a:rPr>
              <a:t> </a:t>
            </a:r>
            <a:r>
              <a:rPr lang="en-US" sz="2000" b="1" dirty="0" err="1">
                <a:solidFill>
                  <a:schemeClr val="tx1"/>
                </a:solidFill>
              </a:rPr>
              <a:t>sebut</a:t>
            </a:r>
            <a:r>
              <a:rPr lang="en-US" sz="2000" b="1" dirty="0">
                <a:solidFill>
                  <a:schemeClr val="tx1"/>
                </a:solidFill>
              </a:rPr>
              <a:t> </a:t>
            </a:r>
            <a:r>
              <a:rPr lang="en-US" sz="2000" b="1" dirty="0" err="1">
                <a:solidFill>
                  <a:schemeClr val="tx1"/>
                </a:solidFill>
              </a:rPr>
              <a:t>dengan</a:t>
            </a:r>
            <a:r>
              <a:rPr lang="en-US" sz="2000" b="1" dirty="0">
                <a:solidFill>
                  <a:schemeClr val="tx1"/>
                </a:solidFill>
              </a:rPr>
              <a:t> guru. Hal </a:t>
            </a:r>
            <a:r>
              <a:rPr lang="en-US" sz="2000" b="1" dirty="0" err="1">
                <a:solidFill>
                  <a:schemeClr val="tx1"/>
                </a:solidFill>
              </a:rPr>
              <a:t>ini</a:t>
            </a:r>
            <a:r>
              <a:rPr lang="en-US" sz="2000" b="1" dirty="0">
                <a:solidFill>
                  <a:schemeClr val="tx1"/>
                </a:solidFill>
              </a:rPr>
              <a:t> </a:t>
            </a:r>
            <a:r>
              <a:rPr lang="en-US" sz="2000" b="1" dirty="0" err="1">
                <a:solidFill>
                  <a:schemeClr val="tx1"/>
                </a:solidFill>
              </a:rPr>
              <a:t>dikarenakan</a:t>
            </a:r>
            <a:r>
              <a:rPr lang="en-US" sz="2000" b="1" dirty="0">
                <a:solidFill>
                  <a:schemeClr val="tx1"/>
                </a:solidFill>
              </a:rPr>
              <a:t>, </a:t>
            </a:r>
            <a:r>
              <a:rPr lang="en-US" sz="2000" b="1" dirty="0" err="1">
                <a:solidFill>
                  <a:schemeClr val="tx1"/>
                </a:solidFill>
              </a:rPr>
              <a:t>keluarga</a:t>
            </a:r>
            <a:r>
              <a:rPr lang="en-US" sz="2000" b="1" dirty="0">
                <a:solidFill>
                  <a:schemeClr val="tx1"/>
                </a:solidFill>
              </a:rPr>
              <a:t> </a:t>
            </a:r>
            <a:r>
              <a:rPr lang="en-US" sz="2000" b="1" dirty="0" err="1">
                <a:solidFill>
                  <a:schemeClr val="tx1"/>
                </a:solidFill>
              </a:rPr>
              <a:t>bukanlah</a:t>
            </a:r>
            <a:r>
              <a:rPr lang="en-US" sz="2000" b="1" dirty="0">
                <a:solidFill>
                  <a:schemeClr val="tx1"/>
                </a:solidFill>
              </a:rPr>
              <a:t> </a:t>
            </a:r>
            <a:r>
              <a:rPr lang="en-US" sz="2000" b="1" dirty="0" err="1">
                <a:solidFill>
                  <a:schemeClr val="tx1"/>
                </a:solidFill>
              </a:rPr>
              <a:t>suatu</a:t>
            </a:r>
            <a:r>
              <a:rPr lang="en-US" sz="2000" b="1" dirty="0">
                <a:solidFill>
                  <a:schemeClr val="tx1"/>
                </a:solidFill>
              </a:rPr>
              <a:t> </a:t>
            </a:r>
            <a:r>
              <a:rPr lang="en-US" sz="2000" b="1" dirty="0" err="1">
                <a:solidFill>
                  <a:schemeClr val="tx1"/>
                </a:solidFill>
              </a:rPr>
              <a:t>jalur</a:t>
            </a:r>
            <a:r>
              <a:rPr lang="en-US" sz="2000" b="1" dirty="0">
                <a:solidFill>
                  <a:schemeClr val="tx1"/>
                </a:solidFill>
              </a:rPr>
              <a:t> </a:t>
            </a:r>
            <a:r>
              <a:rPr lang="en-US" sz="2000" b="1" dirty="0" err="1">
                <a:solidFill>
                  <a:schemeClr val="tx1"/>
                </a:solidFill>
              </a:rPr>
              <a:t>pendidikan</a:t>
            </a:r>
            <a:r>
              <a:rPr lang="en-US" sz="2000" b="1" dirty="0">
                <a:solidFill>
                  <a:schemeClr val="tx1"/>
                </a:solidFill>
              </a:rPr>
              <a:t> yang </a:t>
            </a:r>
            <a:r>
              <a:rPr lang="en-US" sz="2000" b="1" dirty="0" err="1">
                <a:solidFill>
                  <a:schemeClr val="tx1"/>
                </a:solidFill>
              </a:rPr>
              <a:t>terorganisasi</a:t>
            </a:r>
            <a:r>
              <a:rPr lang="en-US" sz="2000" b="1" dirty="0">
                <a:solidFill>
                  <a:schemeClr val="tx1"/>
                </a:solidFill>
              </a:rPr>
              <a:t>, </a:t>
            </a:r>
            <a:r>
              <a:rPr lang="en-US" sz="2000" b="1" dirty="0" err="1">
                <a:solidFill>
                  <a:schemeClr val="tx1"/>
                </a:solidFill>
              </a:rPr>
              <a:t>namun</a:t>
            </a:r>
            <a:r>
              <a:rPr lang="en-US" sz="2000" b="1" dirty="0">
                <a:solidFill>
                  <a:schemeClr val="tx1"/>
                </a:solidFill>
              </a:rPr>
              <a:t> </a:t>
            </a:r>
            <a:r>
              <a:rPr lang="en-US" sz="2000" b="1" dirty="0" err="1">
                <a:solidFill>
                  <a:schemeClr val="tx1"/>
                </a:solidFill>
              </a:rPr>
              <a:t>hanya</a:t>
            </a:r>
            <a:r>
              <a:rPr lang="en-US" sz="2000" b="1" dirty="0">
                <a:solidFill>
                  <a:schemeClr val="tx1"/>
                </a:solidFill>
              </a:rPr>
              <a:t> </a:t>
            </a:r>
            <a:r>
              <a:rPr lang="en-US" sz="2000" b="1" dirty="0" err="1">
                <a:solidFill>
                  <a:schemeClr val="tx1"/>
                </a:solidFill>
              </a:rPr>
              <a:t>dilakukan</a:t>
            </a:r>
            <a:r>
              <a:rPr lang="en-US" sz="2000" b="1" dirty="0">
                <a:solidFill>
                  <a:schemeClr val="tx1"/>
                </a:solidFill>
              </a:rPr>
              <a:t> </a:t>
            </a:r>
            <a:r>
              <a:rPr lang="en-US" sz="2000" b="1" dirty="0" err="1">
                <a:solidFill>
                  <a:schemeClr val="tx1"/>
                </a:solidFill>
              </a:rPr>
              <a:t>secara</a:t>
            </a:r>
            <a:r>
              <a:rPr lang="en-US" sz="2000" b="1" dirty="0">
                <a:solidFill>
                  <a:schemeClr val="tx1"/>
                </a:solidFill>
              </a:rPr>
              <a:t> </a:t>
            </a:r>
            <a:r>
              <a:rPr lang="en-US" sz="2000" b="1" dirty="0" err="1">
                <a:solidFill>
                  <a:schemeClr val="tx1"/>
                </a:solidFill>
              </a:rPr>
              <a:t>spontanitas</a:t>
            </a:r>
            <a:r>
              <a:rPr lang="en-US" sz="2000" b="1" dirty="0">
                <a:solidFill>
                  <a:schemeClr val="tx1"/>
                </a:solidFill>
              </a:rPr>
              <a:t>, </a:t>
            </a:r>
            <a:r>
              <a:rPr lang="en-US" sz="2000" b="1" dirty="0" err="1">
                <a:solidFill>
                  <a:schemeClr val="tx1"/>
                </a:solidFill>
              </a:rPr>
              <a:t>pembiasaan</a:t>
            </a:r>
            <a:r>
              <a:rPr lang="en-US" sz="2000" b="1" dirty="0">
                <a:solidFill>
                  <a:schemeClr val="tx1"/>
                </a:solidFill>
              </a:rPr>
              <a:t> </a:t>
            </a:r>
            <a:r>
              <a:rPr lang="en-US" sz="2000" b="1" dirty="0" err="1">
                <a:solidFill>
                  <a:schemeClr val="tx1"/>
                </a:solidFill>
              </a:rPr>
              <a:t>serta</a:t>
            </a:r>
            <a:r>
              <a:rPr lang="en-US" sz="2000" b="1" dirty="0">
                <a:solidFill>
                  <a:schemeClr val="tx1"/>
                </a:solidFill>
              </a:rPr>
              <a:t> </a:t>
            </a:r>
            <a:r>
              <a:rPr lang="en-US" sz="2000" b="1" dirty="0" err="1">
                <a:solidFill>
                  <a:schemeClr val="tx1"/>
                </a:solidFill>
              </a:rPr>
              <a:t>intiusi</a:t>
            </a:r>
            <a:r>
              <a:rPr lang="en-US" sz="2000" b="1" dirty="0">
                <a:solidFill>
                  <a:schemeClr val="tx1"/>
                </a:solidFill>
              </a:rPr>
              <a:t>. Di </a:t>
            </a:r>
            <a:r>
              <a:rPr lang="en-US" sz="2000" b="1" dirty="0" err="1">
                <a:solidFill>
                  <a:schemeClr val="tx1"/>
                </a:solidFill>
              </a:rPr>
              <a:t>dalam</a:t>
            </a:r>
            <a:r>
              <a:rPr lang="en-US" sz="2000" b="1" dirty="0">
                <a:solidFill>
                  <a:schemeClr val="tx1"/>
                </a:solidFill>
              </a:rPr>
              <a:t> </a:t>
            </a:r>
            <a:r>
              <a:rPr lang="en-US" sz="2000" b="1" dirty="0" err="1">
                <a:solidFill>
                  <a:schemeClr val="tx1"/>
                </a:solidFill>
              </a:rPr>
              <a:t>keluarga</a:t>
            </a:r>
            <a:r>
              <a:rPr lang="en-US" sz="2000" b="1" dirty="0">
                <a:solidFill>
                  <a:schemeClr val="tx1"/>
                </a:solidFill>
              </a:rPr>
              <a:t>, yang </a:t>
            </a:r>
            <a:r>
              <a:rPr lang="en-US" sz="2000" b="1" dirty="0" err="1">
                <a:solidFill>
                  <a:schemeClr val="tx1"/>
                </a:solidFill>
              </a:rPr>
              <a:t>menjadi</a:t>
            </a:r>
            <a:r>
              <a:rPr lang="en-US" sz="2000" b="1" dirty="0">
                <a:solidFill>
                  <a:schemeClr val="tx1"/>
                </a:solidFill>
              </a:rPr>
              <a:t> </a:t>
            </a:r>
            <a:r>
              <a:rPr lang="en-US" sz="2000" b="1" dirty="0" err="1">
                <a:solidFill>
                  <a:schemeClr val="tx1"/>
                </a:solidFill>
              </a:rPr>
              <a:t>pendidik</a:t>
            </a:r>
            <a:r>
              <a:rPr lang="en-US" sz="2000" b="1" dirty="0">
                <a:solidFill>
                  <a:schemeClr val="tx1"/>
                </a:solidFill>
              </a:rPr>
              <a:t> </a:t>
            </a:r>
            <a:r>
              <a:rPr lang="en-US" sz="2000" b="1" dirty="0" err="1">
                <a:solidFill>
                  <a:schemeClr val="tx1"/>
                </a:solidFill>
              </a:rPr>
              <a:t>adalah</a:t>
            </a:r>
            <a:r>
              <a:rPr lang="en-US" sz="2000" b="1" dirty="0">
                <a:solidFill>
                  <a:schemeClr val="tx1"/>
                </a:solidFill>
              </a:rPr>
              <a:t> orang </a:t>
            </a:r>
            <a:r>
              <a:rPr lang="en-US" sz="2000" b="1" dirty="0" err="1">
                <a:solidFill>
                  <a:schemeClr val="tx1"/>
                </a:solidFill>
              </a:rPr>
              <a:t>tua</a:t>
            </a:r>
            <a:r>
              <a:rPr lang="en-US" sz="2000" b="1" dirty="0">
                <a:solidFill>
                  <a:schemeClr val="tx1"/>
                </a:solidFill>
              </a:rPr>
              <a:t>.</a:t>
            </a:r>
            <a:endParaRPr lang="en-US" sz="2000" b="1" dirty="0">
              <a:solidFill>
                <a:schemeClr val="tx1"/>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927"/>
            <a:ext cx="1609725" cy="185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3458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solidFill>
            <a:schemeClr val="accent3">
              <a:lumMod val="60000"/>
              <a:lumOff val="40000"/>
            </a:schemeClr>
          </a:solidFill>
        </p:spPr>
        <p:txBody>
          <a:bodyPr/>
          <a:lstStyle/>
          <a:p>
            <a:r>
              <a:rPr lang="id-ID" dirty="0"/>
              <a:t>Berbeda dengan sekolah, maka bahan ajar yang digunakan untuk mendidik anak bukanlah bahan materi pengetahuan umum melainkan pelajaran mengenai kehidupan. Singkatnya, pendidikan keluarga adalah usaha yang dilakukan oleh orang tua untuk membiasakan anak-anaknya supaya dapat berkembang menjadi pribadi yang baik secara sifat dan cara bersikap.</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1"/>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65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a:noAutofit/>
          </a:bodyPr>
          <a:lstStyle/>
          <a:p>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Manfaat</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pendidikan</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keluarga</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bagi</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seorang</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anak</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pPr marL="0" indent="0">
              <a:buNone/>
            </a:pPr>
            <a:endParaRPr lang="en-US" b="1" dirty="0">
              <a:solidFill>
                <a:srgbClr val="FF0000"/>
              </a:solidFill>
            </a:endParaRPr>
          </a:p>
        </p:txBody>
      </p:sp>
      <p:sp>
        <p:nvSpPr>
          <p:cNvPr id="5" name="Rounded Rectangle 4"/>
          <p:cNvSpPr/>
          <p:nvPr/>
        </p:nvSpPr>
        <p:spPr>
          <a:xfrm>
            <a:off x="457200" y="1676401"/>
            <a:ext cx="8382000" cy="8001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b="1" dirty="0" smtClean="0">
                <a:solidFill>
                  <a:schemeClr val="tx1"/>
                </a:solidFill>
              </a:rPr>
              <a:t>PENGUASAAN DIRI</a:t>
            </a:r>
            <a:endParaRPr lang="en-US" b="1" dirty="0">
              <a:solidFill>
                <a:schemeClr val="tx1"/>
              </a:solidFill>
            </a:endParaRPr>
          </a:p>
        </p:txBody>
      </p:sp>
      <p:sp>
        <p:nvSpPr>
          <p:cNvPr id="6" name="Rounded Rectangle 5"/>
          <p:cNvSpPr/>
          <p:nvPr/>
        </p:nvSpPr>
        <p:spPr>
          <a:xfrm>
            <a:off x="457200" y="2819400"/>
            <a:ext cx="8229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b="1" dirty="0" smtClean="0">
                <a:solidFill>
                  <a:schemeClr val="tx1"/>
                </a:solidFill>
              </a:rPr>
              <a:t>PENANAMAN </a:t>
            </a:r>
            <a:r>
              <a:rPr lang="en-US" b="1" dirty="0" smtClean="0">
                <a:solidFill>
                  <a:schemeClr val="tx1"/>
                </a:solidFill>
              </a:rPr>
              <a:t> NILAI-NILAI BERMASYARAKAT</a:t>
            </a:r>
            <a:endParaRPr lang="en-US" b="1" dirty="0">
              <a:solidFill>
                <a:schemeClr val="tx1"/>
              </a:solidFill>
            </a:endParaRPr>
          </a:p>
        </p:txBody>
      </p:sp>
      <p:sp>
        <p:nvSpPr>
          <p:cNvPr id="7" name="Rounded Rectangle 6"/>
          <p:cNvSpPr/>
          <p:nvPr/>
        </p:nvSpPr>
        <p:spPr>
          <a:xfrm>
            <a:off x="457200" y="3886200"/>
            <a:ext cx="82296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1"/>
                </a:solidFill>
              </a:rPr>
              <a:t>MENGAJARKAN PERAN SOSIAL</a:t>
            </a:r>
            <a:endParaRPr lang="en-US" b="1"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800"/>
            <a:ext cx="3352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799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4864889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353</Words>
  <Application>Microsoft Office PowerPoint</Application>
  <PresentationFormat>On-screen Show (4:3)</PresentationFormat>
  <Paragraphs>19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PENDidikan anak dalam keluarga   </vt:lpstr>
      <vt:lpstr>Pendidikan Anak dalam Keluarga</vt:lpstr>
      <vt:lpstr>PowerPoint Presentation</vt:lpstr>
      <vt:lpstr>Pentingnya pendidikan anak dalam keluarga</vt:lpstr>
      <vt:lpstr>PowerPoint Presentation</vt:lpstr>
      <vt:lpstr>PowerPoint Presentation</vt:lpstr>
      <vt:lpstr> Manfaat pendidikan keluarga bagi seorang anak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58</cp:revision>
  <cp:lastPrinted>2016-03-28T11:49:12Z</cp:lastPrinted>
  <dcterms:created xsi:type="dcterms:W3CDTF">2016-03-26T08:29:44Z</dcterms:created>
  <dcterms:modified xsi:type="dcterms:W3CDTF">2018-02-20T15:18:11Z</dcterms:modified>
</cp:coreProperties>
</file>