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F95D12E-0634-44D0-92CA-8CC38DA237B8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75667F7-F967-4528-AA76-05074FA573B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D12E-0634-44D0-92CA-8CC38DA237B8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67F7-F967-4528-AA76-05074FA57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D12E-0634-44D0-92CA-8CC38DA237B8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67F7-F967-4528-AA76-05074FA57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D12E-0634-44D0-92CA-8CC38DA237B8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67F7-F967-4528-AA76-05074FA57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D12E-0634-44D0-92CA-8CC38DA237B8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67F7-F967-4528-AA76-05074FA57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D12E-0634-44D0-92CA-8CC38DA237B8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67F7-F967-4528-AA76-05074FA573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D12E-0634-44D0-92CA-8CC38DA237B8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67F7-F967-4528-AA76-05074FA57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D12E-0634-44D0-92CA-8CC38DA237B8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67F7-F967-4528-AA76-05074FA57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D12E-0634-44D0-92CA-8CC38DA237B8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67F7-F967-4528-AA76-05074FA57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D12E-0634-44D0-92CA-8CC38DA237B8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67F7-F967-4528-AA76-05074FA573B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D12E-0634-44D0-92CA-8CC38DA237B8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67F7-F967-4528-AA76-05074FA57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F95D12E-0634-44D0-92CA-8CC38DA237B8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75667F7-F967-4528-AA76-05074FA573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676400"/>
            <a:ext cx="6294121" cy="4419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PERAN BIMBINGAN KONSELING DALAM PENANGANAN ANAK AUTIS </a:t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Oleh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RIZKI AMALIA,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M.Pd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609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Intervensi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Anak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Autis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Konseling</a:t>
            </a:r>
            <a:r>
              <a:rPr lang="en-US" dirty="0" smtClean="0"/>
              <a:t> Individual</a:t>
            </a:r>
          </a:p>
          <a:p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Bermain</a:t>
            </a:r>
            <a:endParaRPr lang="en-US" dirty="0" smtClean="0"/>
          </a:p>
          <a:p>
            <a:r>
              <a:rPr lang="en-US" dirty="0" err="1" smtClean="0"/>
              <a:t>Metode</a:t>
            </a:r>
            <a:r>
              <a:rPr lang="en-US" dirty="0" smtClean="0"/>
              <a:t> ABA ( Applied Behavior Therapy)</a:t>
            </a:r>
          </a:p>
          <a:p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endParaRPr lang="en-US" dirty="0" smtClean="0"/>
          </a:p>
          <a:p>
            <a:r>
              <a:rPr lang="en-US" dirty="0" err="1" smtClean="0"/>
              <a:t>Terapy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Dalam</a:t>
            </a:r>
            <a:r>
              <a:rPr lang="en-US" dirty="0"/>
              <a:t> UUD 1945 </a:t>
            </a:r>
            <a:r>
              <a:rPr lang="en-US" dirty="0" err="1"/>
              <a:t>pasal</a:t>
            </a:r>
            <a:r>
              <a:rPr lang="en-US" dirty="0"/>
              <a:t> </a:t>
            </a:r>
          </a:p>
          <a:p>
            <a:r>
              <a:rPr lang="en-US" dirty="0"/>
              <a:t>31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berbunyi</a:t>
            </a:r>
            <a:r>
              <a:rPr lang="en-US" dirty="0"/>
              <a:t>: “</a:t>
            </a:r>
            <a:r>
              <a:rPr lang="en-US" dirty="0" err="1"/>
              <a:t>Tiap-tiap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Negara </a:t>
            </a:r>
          </a:p>
          <a:p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pengajaran</a:t>
            </a:r>
            <a:r>
              <a:rPr lang="en-US" dirty="0"/>
              <a:t>.” Kata </a:t>
            </a:r>
            <a:r>
              <a:rPr lang="en-US" dirty="0" err="1"/>
              <a:t>tiap-tiap</a:t>
            </a:r>
            <a:r>
              <a:rPr lang="en-US" dirty="0"/>
              <a:t> </a:t>
            </a:r>
          </a:p>
          <a:p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</a:p>
          <a:p>
            <a:r>
              <a:rPr lang="en-US" dirty="0"/>
              <a:t>Indonesia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</a:p>
          <a:p>
            <a:r>
              <a:rPr lang="en-US" dirty="0" err="1"/>
              <a:t>berkebutuhan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/</a:t>
            </a:r>
            <a:r>
              <a:rPr lang="en-US" dirty="0" err="1"/>
              <a:t>berkelainan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400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Mengenal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Anak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AUTIS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Berkebutuhan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(ABK)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</a:t>
            </a:r>
          </a:p>
          <a:p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yang </a:t>
            </a:r>
            <a:r>
              <a:rPr lang="en-US" dirty="0" err="1"/>
              <a:t>dimilikinya</a:t>
            </a:r>
            <a:r>
              <a:rPr lang="en-US" dirty="0"/>
              <a:t>. (</a:t>
            </a:r>
            <a:r>
              <a:rPr lang="en-US" dirty="0" err="1"/>
              <a:t>Desiningrum</a:t>
            </a:r>
            <a:r>
              <a:rPr lang="en-US" dirty="0"/>
              <a:t>, 2016: 1). Salah </a:t>
            </a:r>
          </a:p>
          <a:p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termasuk</a:t>
            </a:r>
            <a:r>
              <a:rPr lang="en-US" dirty="0"/>
              <a:t> yang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berkebutuhan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autis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1119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</a:p>
          <a:p>
            <a:r>
              <a:rPr lang="en-US" dirty="0" err="1"/>
              <a:t>mengekspresikan</a:t>
            </a:r>
            <a:r>
              <a:rPr lang="en-US" dirty="0"/>
              <a:t> </a:t>
            </a:r>
            <a:r>
              <a:rPr lang="en-US" dirty="0" err="1"/>
              <a:t>keinginannya</a:t>
            </a:r>
            <a:r>
              <a:rPr lang="en-US" dirty="0"/>
              <a:t>,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/>
              <a:t>berulang-ulang</a:t>
            </a:r>
            <a:r>
              <a:rPr lang="en-US" dirty="0"/>
              <a:t>, </a:t>
            </a:r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,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hangat</a:t>
            </a:r>
            <a:r>
              <a:rPr lang="en-US" dirty="0"/>
              <a:t>, </a:t>
            </a:r>
          </a:p>
          <a:p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</a:p>
          <a:p>
            <a:r>
              <a:rPr lang="en-US" dirty="0"/>
              <a:t>orang lain.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305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827" y="2133600"/>
            <a:ext cx="6549304" cy="368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876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Bimbingan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Konseling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AUD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konseling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endParaRPr lang="en-US" dirty="0"/>
          </a:p>
          <a:p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guru/</a:t>
            </a:r>
            <a:r>
              <a:rPr lang="en-US" dirty="0" err="1"/>
              <a:t>pendamping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smtClean="0"/>
              <a:t>agar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optimal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permasalahan-permasalahan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dihadapinya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48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24000"/>
            <a:ext cx="6777317" cy="4308629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konseling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/>
              <a:t>1.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, </a:t>
            </a:r>
            <a:r>
              <a:rPr lang="en-US" dirty="0" err="1"/>
              <a:t>kemampuannya</a:t>
            </a:r>
            <a:r>
              <a:rPr lang="en-US" dirty="0"/>
              <a:t>, </a:t>
            </a:r>
            <a:r>
              <a:rPr lang="en-US" dirty="0" err="1"/>
              <a:t>sifatnya</a:t>
            </a:r>
            <a:r>
              <a:rPr lang="en-US" dirty="0"/>
              <a:t>, </a:t>
            </a:r>
            <a:r>
              <a:rPr lang="en-US" dirty="0" err="1"/>
              <a:t>kebiasaannya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kesenangannya</a:t>
            </a:r>
            <a:r>
              <a:rPr lang="en-US" dirty="0"/>
              <a:t>; 2.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yang </a:t>
            </a:r>
            <a:r>
              <a:rPr lang="en-US" dirty="0" err="1"/>
              <a:t>dimilikinya</a:t>
            </a:r>
            <a:r>
              <a:rPr lang="en-US" dirty="0"/>
              <a:t>; 3.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kesulitan-kesulitan</a:t>
            </a:r>
            <a:r>
              <a:rPr lang="en-US" dirty="0"/>
              <a:t> yang </a:t>
            </a:r>
            <a:r>
              <a:rPr lang="en-US" dirty="0" err="1"/>
              <a:t>dihadapinya</a:t>
            </a:r>
            <a:r>
              <a:rPr lang="en-US" dirty="0" smtClean="0"/>
              <a:t>;</a:t>
            </a:r>
          </a:p>
          <a:p>
            <a:r>
              <a:rPr lang="en-US" dirty="0" smtClean="0"/>
              <a:t> </a:t>
            </a:r>
            <a:r>
              <a:rPr lang="en-US" dirty="0"/>
              <a:t>4. </a:t>
            </a:r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mental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998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konseling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membantu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agar </a:t>
            </a:r>
            <a:r>
              <a:rPr lang="en-US" dirty="0" err="1"/>
              <a:t>mengerti</a:t>
            </a:r>
            <a:r>
              <a:rPr lang="en-US" dirty="0"/>
              <a:t>,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membantu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06133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membantu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anaknya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taraf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kecerdasan</a:t>
            </a:r>
            <a:r>
              <a:rPr lang="en-US" dirty="0"/>
              <a:t>,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indranya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3032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713</TotalTime>
  <Words>331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PERAN BIMBINGAN KONSELING DALAM PENANGANAN ANAK AUTIS  Oleh: RIZKI AMALIA, M.Pd.   </vt:lpstr>
      <vt:lpstr>PowerPoint Presentation</vt:lpstr>
      <vt:lpstr>Mengenal Anak AUTIS</vt:lpstr>
      <vt:lpstr>PowerPoint Presentation</vt:lpstr>
      <vt:lpstr>PowerPoint Presentation</vt:lpstr>
      <vt:lpstr>Bimbingan Konseling AUD</vt:lpstr>
      <vt:lpstr>PowerPoint Presentation</vt:lpstr>
      <vt:lpstr>PowerPoint Presentation</vt:lpstr>
      <vt:lpstr>PowerPoint Presentation</vt:lpstr>
      <vt:lpstr>Intervensi Anak Autis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2022-06-30T01:45:37Z</dcterms:created>
  <dcterms:modified xsi:type="dcterms:W3CDTF">2022-07-01T13:56:58Z</dcterms:modified>
</cp:coreProperties>
</file>