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8" d="100"/>
          <a:sy n="58" d="100"/>
        </p:scale>
        <p:origin x="-8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90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2020/11/14</a:t>
            </a:fld>
            <a:endParaRPr lang="zh-CN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2020/11/14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2020/11/14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2020/11/14</a:t>
            </a:fld>
            <a:endParaRPr lang="zh-CN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2020/11/14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2020/11/14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2020/11/14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2020/11/14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2020/11/14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2020/11/14</a:t>
            </a:fld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2020/11/14</a:t>
            </a:fld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2020/11/14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143000" y="2518144"/>
            <a:ext cx="7208207" cy="3539672"/>
          </a:xfrm>
        </p:spPr>
        <p:txBody>
          <a:bodyPr>
            <a:normAutofit fontScale="92500" lnSpcReduction="10000"/>
          </a:bodyPr>
          <a:lstStyle/>
          <a:p>
            <a:endParaRPr lang="en-US" altLang="zh-CN" sz="4000" dirty="0" smtClean="0"/>
          </a:p>
          <a:p>
            <a:endParaRPr lang="en-US" altLang="zh-CN" sz="4000"/>
          </a:p>
          <a:p>
            <a:r>
              <a:rPr lang="en-US" altLang="zh-CN" sz="4000" smtClean="0"/>
              <a:t>Dosen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pengampu</a:t>
            </a:r>
            <a:endParaRPr lang="en-US" altLang="zh-CN" sz="4000" dirty="0"/>
          </a:p>
          <a:p>
            <a:r>
              <a:rPr lang="en-US" altLang="zh-CN" sz="3200" dirty="0" err="1" smtClean="0"/>
              <a:t>Rian</a:t>
            </a:r>
            <a:r>
              <a:rPr lang="en-US" altLang="zh-CN" sz="3200" dirty="0" smtClean="0"/>
              <a:t> </a:t>
            </a:r>
            <a:r>
              <a:rPr lang="en-US" altLang="zh-CN" sz="3200" dirty="0" err="1"/>
              <a:t>Prayudi</a:t>
            </a:r>
            <a:r>
              <a:rPr lang="en-US" altLang="zh-CN" sz="3200" dirty="0"/>
              <a:t> </a:t>
            </a:r>
            <a:r>
              <a:rPr lang="en-US" altLang="zh-CN" sz="3200" dirty="0" err="1" smtClean="0"/>
              <a:t>Saputra</a:t>
            </a:r>
            <a:r>
              <a:rPr lang="en-US" altLang="zh-CN" sz="3200" dirty="0" smtClean="0"/>
              <a:t>,.SH</a:t>
            </a:r>
            <a:r>
              <a:rPr lang="en-US" altLang="zh-CN" sz="3200" dirty="0"/>
              <a:t>.,M,.H</a:t>
            </a:r>
          </a:p>
          <a:p>
            <a:endParaRPr lang="en-US" altLang="zh-CN" sz="4000" dirty="0"/>
          </a:p>
          <a:p>
            <a:r>
              <a:rPr lang="en-US" altLang="zh-CN" sz="4000" dirty="0"/>
              <a:t> </a:t>
            </a:r>
          </a:p>
        </p:txBody>
      </p:sp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685799" y="0"/>
            <a:ext cx="7772400" cy="2387600"/>
          </a:xfrm>
        </p:spPr>
        <p:txBody>
          <a:bodyPr>
            <a:normAutofit/>
          </a:bodyPr>
          <a:lstStyle/>
          <a:p>
            <a:pPr algn="ctr"/>
            <a:r>
              <a:rPr lang="en-US" altLang="zh-CN" dirty="0" err="1" smtClean="0"/>
              <a:t>Hukum</a:t>
            </a:r>
            <a:r>
              <a:rPr lang="en-US" altLang="zh-CN" dirty="0" smtClean="0"/>
              <a:t> </a:t>
            </a:r>
            <a:r>
              <a:rPr lang="en-US" altLang="zh-CN" dirty="0" err="1"/>
              <a:t>Acara</a:t>
            </a:r>
            <a:r>
              <a:rPr lang="en-US" altLang="zh-CN" dirty="0"/>
              <a:t> </a:t>
            </a:r>
            <a:r>
              <a:rPr lang="en-US" altLang="zh-CN" dirty="0" err="1"/>
              <a:t>Pidana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err="1"/>
              <a:t>Materi</a:t>
            </a:r>
            <a:r>
              <a:rPr lang="en-US" altLang="zh-CN" dirty="0"/>
              <a:t> </a:t>
            </a:r>
            <a:r>
              <a:rPr lang="en-US" altLang="zh-CN" dirty="0" err="1"/>
              <a:t>Eksepsi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Subtitle 1048588"/>
          <p:cNvSpPr>
            <a:spLocks noGrp="1"/>
          </p:cNvSpPr>
          <p:nvPr>
            <p:ph type="subTitle" idx="1"/>
          </p:nvPr>
        </p:nvSpPr>
        <p:spPr>
          <a:xfrm>
            <a:off x="1143000" y="310677"/>
            <a:ext cx="6858000" cy="5941011"/>
          </a:xfrm>
        </p:spPr>
        <p:txBody>
          <a:bodyPr/>
          <a:lstStyle/>
          <a:p>
            <a:pPr algn="just"/>
            <a:r>
              <a:rPr lang="en-US" b="1" dirty="0" err="1"/>
              <a:t>Pengetian</a:t>
            </a:r>
            <a:r>
              <a:rPr lang="en-US" b="1" dirty="0"/>
              <a:t> </a:t>
            </a:r>
            <a:r>
              <a:rPr lang="en-US" b="1" dirty="0" err="1"/>
              <a:t>Eksepsi</a:t>
            </a:r>
            <a:endParaRPr lang="x-none" b="1"/>
          </a:p>
          <a:p>
            <a:pPr algn="just"/>
            <a:endParaRPr lang="x-none"/>
          </a:p>
          <a:p>
            <a:pPr algn="just"/>
            <a:r>
              <a:rPr lang="en-US" dirty="0" err="1"/>
              <a:t>Eksepsi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tangkisan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keberatan</a:t>
            </a:r>
            <a:r>
              <a:rPr lang="en-US" dirty="0"/>
              <a:t> (exception/plead). </a:t>
            </a:r>
            <a:endParaRPr lang="x-none"/>
          </a:p>
          <a:p>
            <a:pPr algn="just"/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eksepsi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tangkisan</a:t>
            </a:r>
            <a:r>
              <a:rPr lang="en-US" dirty="0"/>
              <a:t>, </a:t>
            </a:r>
            <a:r>
              <a:rPr lang="en-US" dirty="0" err="1"/>
              <a:t>keberatan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sanggahan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formalitas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dakwaan</a:t>
            </a:r>
            <a:r>
              <a:rPr lang="en-US" dirty="0"/>
              <a:t>/</a:t>
            </a:r>
            <a:r>
              <a:rPr lang="en-US" dirty="0" err="1"/>
              <a:t>gugatan</a:t>
            </a:r>
            <a:r>
              <a:rPr lang="en-US" dirty="0"/>
              <a:t>/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menyinggung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. </a:t>
            </a:r>
            <a:r>
              <a:rPr lang="en-US" dirty="0" err="1"/>
              <a:t>Eksepsi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Hakim </a:t>
            </a:r>
            <a:r>
              <a:rPr lang="en-US" dirty="0" err="1"/>
              <a:t>menjatuhkan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N.O. (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Onvankelijk</a:t>
            </a:r>
            <a:r>
              <a:rPr lang="en-US" dirty="0"/>
              <a:t> </a:t>
            </a:r>
            <a:r>
              <a:rPr lang="en-US" dirty="0" err="1"/>
              <a:t>Verklaard</a:t>
            </a:r>
            <a:r>
              <a:rPr lang="en-US" dirty="0"/>
              <a:t>)/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dakwaan</a:t>
            </a:r>
            <a:r>
              <a:rPr lang="en-US" dirty="0"/>
              <a:t>/</a:t>
            </a:r>
            <a:r>
              <a:rPr lang="en-US" dirty="0" err="1"/>
              <a:t>gugatan</a:t>
            </a:r>
            <a:r>
              <a:rPr lang="en-US" dirty="0"/>
              <a:t>/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x-none"/>
          </a:p>
        </p:txBody>
      </p:sp>
      <p:sp>
        <p:nvSpPr>
          <p:cNvPr id="1048588" name="Title 1048587"/>
          <p:cNvSpPr>
            <a:spLocks noGrp="1"/>
          </p:cNvSpPr>
          <p:nvPr>
            <p:ph type="ctrTitle"/>
          </p:nvPr>
        </p:nvSpPr>
        <p:spPr>
          <a:xfrm>
            <a:off x="1611450" y="-3047195"/>
            <a:ext cx="7772400" cy="2387600"/>
          </a:xfrm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Subtitle 1048590"/>
          <p:cNvSpPr>
            <a:spLocks noGrp="1"/>
          </p:cNvSpPr>
          <p:nvPr>
            <p:ph type="subTitle" idx="1"/>
          </p:nvPr>
        </p:nvSpPr>
        <p:spPr>
          <a:xfrm>
            <a:off x="1143000" y="279387"/>
            <a:ext cx="6858000" cy="6180159"/>
          </a:xfrm>
        </p:spPr>
        <p:txBody>
          <a:bodyPr/>
          <a:lstStyle/>
          <a:p>
            <a:endParaRPr lang="x-none"/>
          </a:p>
          <a:p>
            <a:endParaRPr lang="x-none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, </a:t>
            </a:r>
            <a:r>
              <a:rPr lang="en-US" dirty="0" err="1"/>
              <a:t>eksepsi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terdakwa</a:t>
            </a:r>
            <a:r>
              <a:rPr lang="en-US" dirty="0"/>
              <a:t>/</a:t>
            </a:r>
            <a:r>
              <a:rPr lang="en-US" dirty="0" err="1"/>
              <a:t>kuasa</a:t>
            </a:r>
            <a:r>
              <a:rPr lang="en-US" dirty="0"/>
              <a:t> </a:t>
            </a:r>
            <a:r>
              <a:rPr lang="en-US" dirty="0" err="1"/>
              <a:t>hukumnya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pembacaan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dakwaan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Jaksa</a:t>
            </a:r>
            <a:r>
              <a:rPr lang="en-US" dirty="0"/>
              <a:t> </a:t>
            </a:r>
            <a:r>
              <a:rPr lang="en-US" dirty="0" err="1"/>
              <a:t>Penuntut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156 </a:t>
            </a:r>
            <a:r>
              <a:rPr lang="en-US" dirty="0" err="1"/>
              <a:t>ayat</a:t>
            </a:r>
            <a:r>
              <a:rPr lang="en-US" dirty="0"/>
              <a:t> (1) KUHAP). </a:t>
            </a:r>
            <a:endParaRPr lang="en-US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,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yang </a:t>
            </a:r>
            <a:r>
              <a:rPr lang="en-US" dirty="0" err="1"/>
              <a:t>mewajibkan</a:t>
            </a:r>
            <a:r>
              <a:rPr lang="en-US" dirty="0"/>
              <a:t> </a:t>
            </a:r>
            <a:r>
              <a:rPr lang="en-US" dirty="0" err="1"/>
              <a:t>Tergugat</a:t>
            </a:r>
            <a:r>
              <a:rPr lang="en-US" dirty="0"/>
              <a:t>/</a:t>
            </a:r>
            <a:r>
              <a:rPr lang="en-US" dirty="0" err="1"/>
              <a:t>Termohon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/</a:t>
            </a:r>
            <a:r>
              <a:rPr lang="en-US" dirty="0" err="1"/>
              <a:t>permohonan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Tergugat</a:t>
            </a:r>
            <a:r>
              <a:rPr lang="en-US" dirty="0"/>
              <a:t>/</a:t>
            </a:r>
            <a:r>
              <a:rPr lang="en-US" dirty="0" err="1"/>
              <a:t>Termohon</a:t>
            </a:r>
            <a:r>
              <a:rPr lang="en-US" dirty="0"/>
              <a:t>/</a:t>
            </a:r>
            <a:r>
              <a:rPr lang="en-US" dirty="0" err="1"/>
              <a:t>Kuasa</a:t>
            </a:r>
            <a:r>
              <a:rPr lang="en-US" dirty="0"/>
              <a:t> </a:t>
            </a:r>
            <a:r>
              <a:rPr lang="en-US" dirty="0" err="1"/>
              <a:t>Hukumnya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/</a:t>
            </a:r>
            <a:r>
              <a:rPr lang="en-US" dirty="0" err="1"/>
              <a:t>permohonan</a:t>
            </a:r>
            <a:r>
              <a:rPr lang="en-US" dirty="0"/>
              <a:t> (yang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eksepsi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pembacaan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/</a:t>
            </a:r>
            <a:r>
              <a:rPr lang="en-US" dirty="0" err="1"/>
              <a:t>permohonan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121 </a:t>
            </a:r>
            <a:r>
              <a:rPr lang="en-US" dirty="0" err="1"/>
              <a:t>ayat</a:t>
            </a:r>
            <a:r>
              <a:rPr lang="en-US" dirty="0"/>
              <a:t> (2) HIR/</a:t>
            </a:r>
            <a:r>
              <a:rPr lang="en-US" dirty="0" err="1"/>
              <a:t>Pasal</a:t>
            </a:r>
            <a:r>
              <a:rPr lang="en-US" dirty="0"/>
              <a:t> 145 </a:t>
            </a:r>
            <a:r>
              <a:rPr lang="en-US" dirty="0" err="1"/>
              <a:t>ayat</a:t>
            </a:r>
            <a:r>
              <a:rPr lang="en-US" dirty="0"/>
              <a:t> 92) </a:t>
            </a:r>
            <a:r>
              <a:rPr lang="en-US" dirty="0" err="1"/>
              <a:t>RBg</a:t>
            </a:r>
            <a:r>
              <a:rPr lang="en-US" dirty="0"/>
              <a:t>).</a:t>
            </a:r>
            <a:endParaRPr lang="x-none"/>
          </a:p>
        </p:txBody>
      </p:sp>
      <p:sp>
        <p:nvSpPr>
          <p:cNvPr id="1048590" name="Title 1048589"/>
          <p:cNvSpPr>
            <a:spLocks noGrp="1"/>
          </p:cNvSpPr>
          <p:nvPr>
            <p:ph type="ctrTitle"/>
          </p:nvPr>
        </p:nvSpPr>
        <p:spPr>
          <a:xfrm>
            <a:off x="1979861" y="-4687549"/>
            <a:ext cx="7772400" cy="2387600"/>
          </a:xfrm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Subtitle 1048592"/>
          <p:cNvSpPr>
            <a:spLocks noGrp="1"/>
          </p:cNvSpPr>
          <p:nvPr>
            <p:ph type="subTitle" idx="1"/>
          </p:nvPr>
        </p:nvSpPr>
        <p:spPr>
          <a:xfrm>
            <a:off x="1143000" y="266484"/>
            <a:ext cx="6858000" cy="5947330"/>
          </a:xfrm>
        </p:spPr>
        <p:txBody>
          <a:bodyPr/>
          <a:lstStyle/>
          <a:p>
            <a:r>
              <a:rPr lang="en-US" b="1" dirty="0" err="1"/>
              <a:t>Macam</a:t>
            </a:r>
            <a:r>
              <a:rPr lang="en-US" b="1" dirty="0"/>
              <a:t> </a:t>
            </a:r>
            <a:r>
              <a:rPr lang="en-US" b="1" dirty="0" err="1"/>
              <a:t>macam</a:t>
            </a:r>
            <a:r>
              <a:rPr lang="en-US" b="1" dirty="0"/>
              <a:t> </a:t>
            </a:r>
            <a:r>
              <a:rPr lang="en-US" b="1" dirty="0" err="1"/>
              <a:t>eksepsi</a:t>
            </a:r>
            <a:r>
              <a:rPr lang="en-US" b="1" dirty="0"/>
              <a:t> yang </a:t>
            </a:r>
            <a:r>
              <a:rPr lang="en-US" b="1" dirty="0" err="1"/>
              <a:t>diajukan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acara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endParaRPr lang="x-none" b="1"/>
          </a:p>
          <a:p>
            <a:endParaRPr lang="x-none" b="1"/>
          </a:p>
          <a:p>
            <a:pPr algn="l"/>
            <a:r>
              <a:rPr lang="en-US" altLang="en-US" b="1" dirty="0"/>
              <a:t>A) </a:t>
            </a:r>
            <a:r>
              <a:rPr lang="x-none" altLang="en-US" b="1"/>
              <a:t>•</a:t>
            </a:r>
            <a:r>
              <a:rPr lang="en-US" altLang="en-US" b="1" dirty="0" err="1"/>
              <a:t>Eksepsi</a:t>
            </a:r>
            <a:r>
              <a:rPr lang="en-US" altLang="en-US" b="1" dirty="0"/>
              <a:t> </a:t>
            </a:r>
            <a:r>
              <a:rPr lang="en-US" altLang="en-US" b="1" dirty="0" err="1"/>
              <a:t>kompetensi</a:t>
            </a:r>
            <a:r>
              <a:rPr lang="en-US" altLang="en-US" b="1" dirty="0"/>
              <a:t>/</a:t>
            </a:r>
            <a:r>
              <a:rPr lang="en-US" altLang="en-US" b="1" dirty="0" err="1"/>
              <a:t>kewenangan</a:t>
            </a:r>
            <a:r>
              <a:rPr lang="en-US" altLang="en-US" b="1" dirty="0"/>
              <a:t> </a:t>
            </a:r>
            <a:r>
              <a:rPr lang="en-US" altLang="en-US" b="1" dirty="0" err="1"/>
              <a:t>mengadili</a:t>
            </a:r>
            <a:endParaRPr lang="x-none" b="1"/>
          </a:p>
          <a:p>
            <a:pPr algn="l"/>
            <a:endParaRPr lang="x-none"/>
          </a:p>
          <a:p>
            <a:pPr algn="l"/>
            <a:r>
              <a:rPr lang="en-US" altLang="en-US" dirty="0"/>
              <a:t> </a:t>
            </a:r>
            <a:r>
              <a:rPr lang="en-US" altLang="en-US" dirty="0" err="1"/>
              <a:t>Terbagi</a:t>
            </a:r>
            <a:r>
              <a:rPr lang="en-US" altLang="en-US" dirty="0"/>
              <a:t> </a:t>
            </a:r>
            <a:r>
              <a:rPr lang="en-US" altLang="en-US" dirty="0" err="1"/>
              <a:t>atas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macam</a:t>
            </a:r>
            <a:endParaRPr lang="x-none"/>
          </a:p>
          <a:p>
            <a:pPr algn="l"/>
            <a:r>
              <a:rPr lang="en-US" altLang="en-US" dirty="0"/>
              <a:t>   1) </a:t>
            </a:r>
            <a:r>
              <a:rPr lang="en-US" altLang="en-US" dirty="0" err="1"/>
              <a:t>kompetensi</a:t>
            </a:r>
            <a:r>
              <a:rPr lang="en-US" altLang="en-US" dirty="0"/>
              <a:t> </a:t>
            </a:r>
            <a:r>
              <a:rPr lang="en-US" altLang="en-US" dirty="0" err="1"/>
              <a:t>absolut</a:t>
            </a:r>
            <a:r>
              <a:rPr lang="en-US" altLang="en-US" dirty="0"/>
              <a:t> (</a:t>
            </a:r>
            <a:r>
              <a:rPr lang="en-US" altLang="en-US" dirty="0" err="1"/>
              <a:t>wewenang</a:t>
            </a:r>
            <a:r>
              <a:rPr lang="en-US" altLang="en-US" dirty="0"/>
              <a:t> </a:t>
            </a:r>
            <a:r>
              <a:rPr lang="en-US" altLang="en-US" dirty="0" err="1"/>
              <a:t>mengadili</a:t>
            </a:r>
            <a:r>
              <a:rPr lang="en-US" altLang="en-US" dirty="0"/>
              <a:t> 4 </a:t>
            </a:r>
            <a:r>
              <a:rPr lang="en-US" altLang="en-US" dirty="0" err="1"/>
              <a:t>lingkungan</a:t>
            </a:r>
            <a:r>
              <a:rPr lang="en-US" altLang="en-US" dirty="0"/>
              <a:t> </a:t>
            </a:r>
            <a:r>
              <a:rPr lang="en-US" altLang="en-US" dirty="0" err="1"/>
              <a:t>peradilan</a:t>
            </a:r>
            <a:r>
              <a:rPr lang="en-US" altLang="en-US" dirty="0"/>
              <a:t>, </a:t>
            </a:r>
            <a:r>
              <a:rPr lang="en-US" altLang="en-US" dirty="0" err="1"/>
              <a:t>Peradilan</a:t>
            </a:r>
            <a:r>
              <a:rPr lang="en-US" altLang="en-US" dirty="0"/>
              <a:t> </a:t>
            </a:r>
            <a:r>
              <a:rPr lang="en-US" altLang="en-US" dirty="0" err="1"/>
              <a:t>Umum</a:t>
            </a:r>
            <a:r>
              <a:rPr lang="en-US" altLang="en-US" dirty="0"/>
              <a:t>, </a:t>
            </a:r>
            <a:r>
              <a:rPr lang="en-US" altLang="en-US" dirty="0" err="1"/>
              <a:t>Peradilan</a:t>
            </a:r>
            <a:r>
              <a:rPr lang="en-US" altLang="en-US" dirty="0"/>
              <a:t> Agama, </a:t>
            </a:r>
            <a:r>
              <a:rPr lang="en-US" altLang="en-US" dirty="0" err="1"/>
              <a:t>Peradilan</a:t>
            </a:r>
            <a:r>
              <a:rPr lang="en-US" altLang="en-US" dirty="0"/>
              <a:t> Tata Usaha Negara,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Peradilan</a:t>
            </a:r>
            <a:r>
              <a:rPr lang="en-US" altLang="en-US" dirty="0"/>
              <a:t> </a:t>
            </a:r>
            <a:r>
              <a:rPr lang="en-US" altLang="en-US" dirty="0" err="1"/>
              <a:t>Militer</a:t>
            </a:r>
            <a:r>
              <a:rPr lang="en-US" altLang="en-US" dirty="0"/>
              <a:t>) </a:t>
            </a:r>
            <a:endParaRPr lang="x-none"/>
          </a:p>
          <a:p>
            <a:pPr algn="l"/>
            <a:endParaRPr lang="x-none"/>
          </a:p>
          <a:p>
            <a:pPr algn="l"/>
            <a:r>
              <a:rPr lang="en-US" altLang="en-US" dirty="0"/>
              <a:t>  2) </a:t>
            </a:r>
            <a:r>
              <a:rPr lang="en-US" altLang="en-US" dirty="0" err="1"/>
              <a:t>kompetensi</a:t>
            </a:r>
            <a:r>
              <a:rPr lang="en-US" altLang="en-US" dirty="0"/>
              <a:t> </a:t>
            </a:r>
            <a:r>
              <a:rPr lang="en-US" altLang="en-US" dirty="0" err="1"/>
              <a:t>relatif</a:t>
            </a:r>
            <a:r>
              <a:rPr lang="en-US" altLang="en-US" dirty="0"/>
              <a:t> (</a:t>
            </a:r>
            <a:r>
              <a:rPr lang="en-US" altLang="en-US" dirty="0" err="1"/>
              <a:t>wilayah</a:t>
            </a:r>
            <a:r>
              <a:rPr lang="en-US" altLang="en-US" dirty="0"/>
              <a:t> </a:t>
            </a:r>
            <a:r>
              <a:rPr lang="en-US" altLang="en-US" dirty="0" err="1"/>
              <a:t>hukum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dirty="0" err="1"/>
              <a:t>pengadilan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lingkungan</a:t>
            </a:r>
            <a:r>
              <a:rPr lang="en-US" altLang="en-US" dirty="0"/>
              <a:t> </a:t>
            </a:r>
            <a:r>
              <a:rPr lang="en-US" altLang="en-US" dirty="0" err="1"/>
              <a:t>peradilan</a:t>
            </a:r>
            <a:r>
              <a:rPr lang="en-US" altLang="en-US" dirty="0"/>
              <a:t> yang </a:t>
            </a:r>
            <a:r>
              <a:rPr lang="en-US" altLang="en-US" dirty="0" err="1"/>
              <a:t>sama</a:t>
            </a:r>
            <a:r>
              <a:rPr lang="en-US" altLang="en-US" dirty="0"/>
              <a:t>.</a:t>
            </a:r>
            <a:endParaRPr lang="x-none"/>
          </a:p>
        </p:txBody>
      </p:sp>
      <p:sp>
        <p:nvSpPr>
          <p:cNvPr id="1048592" name="Title 1048591"/>
          <p:cNvSpPr>
            <a:spLocks noGrp="1"/>
          </p:cNvSpPr>
          <p:nvPr>
            <p:ph type="ctrTitle"/>
          </p:nvPr>
        </p:nvSpPr>
        <p:spPr>
          <a:xfrm>
            <a:off x="2253840" y="-3567610"/>
            <a:ext cx="7772400" cy="2387600"/>
          </a:xfrm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Subtitle 1048594"/>
          <p:cNvSpPr>
            <a:spLocks noGrp="1"/>
          </p:cNvSpPr>
          <p:nvPr>
            <p:ph type="subTitle" idx="1"/>
          </p:nvPr>
        </p:nvSpPr>
        <p:spPr>
          <a:xfrm>
            <a:off x="1143000" y="597468"/>
            <a:ext cx="6858000" cy="5811295"/>
          </a:xfrm>
        </p:spPr>
        <p:txBody>
          <a:bodyPr/>
          <a:lstStyle/>
          <a:p>
            <a:pPr algn="l"/>
            <a:r>
              <a:rPr lang="en-US" b="1" dirty="0"/>
              <a:t>B)</a:t>
            </a:r>
            <a:r>
              <a:rPr lang="x-none" altLang="en-US" b="1"/>
              <a:t>•</a:t>
            </a:r>
            <a:r>
              <a:rPr lang="en-US" b="1" dirty="0"/>
              <a:t>.  </a:t>
            </a:r>
            <a:r>
              <a:rPr lang="en-US" b="1" dirty="0" err="1"/>
              <a:t>Eksepsi</a:t>
            </a:r>
            <a:r>
              <a:rPr lang="en-US" b="1" dirty="0"/>
              <a:t> </a:t>
            </a:r>
            <a:r>
              <a:rPr lang="en-US" b="1" dirty="0" err="1"/>
              <a:t>Tuntutan</a:t>
            </a:r>
            <a:r>
              <a:rPr lang="en-US" b="1" dirty="0"/>
              <a:t> </a:t>
            </a:r>
            <a:r>
              <a:rPr lang="en-US" b="1" dirty="0" err="1"/>
              <a:t>Gugur</a:t>
            </a:r>
            <a:r>
              <a:rPr lang="en-US" b="1" dirty="0"/>
              <a:t>.</a:t>
            </a:r>
            <a:endParaRPr lang="x-none" b="1"/>
          </a:p>
          <a:p>
            <a:pPr algn="l"/>
            <a:endParaRPr lang="x-none"/>
          </a:p>
          <a:p>
            <a:pPr algn="l"/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gugur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dituntut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, </a:t>
            </a:r>
            <a:r>
              <a:rPr lang="en-US" dirty="0" err="1"/>
              <a:t>diantaranya</a:t>
            </a:r>
            <a:r>
              <a:rPr lang="en-US" dirty="0"/>
              <a:t>:</a:t>
            </a:r>
            <a:endParaRPr lang="x-none"/>
          </a:p>
          <a:p>
            <a:pPr algn="l"/>
            <a:r>
              <a:rPr lang="en-US" dirty="0"/>
              <a:t>1).  </a:t>
            </a:r>
            <a:r>
              <a:rPr lang="en-US" dirty="0" err="1"/>
              <a:t>Nebis</a:t>
            </a:r>
            <a:r>
              <a:rPr lang="en-US" dirty="0"/>
              <a:t> in idem (</a:t>
            </a:r>
            <a:r>
              <a:rPr lang="en-US" dirty="0" err="1"/>
              <a:t>dakwaan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diputus</a:t>
            </a:r>
            <a:r>
              <a:rPr lang="en-US" dirty="0"/>
              <a:t> n </a:t>
            </a:r>
            <a:r>
              <a:rPr lang="en-US" dirty="0" err="1"/>
              <a:t>berkekuatan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)</a:t>
            </a:r>
            <a:endParaRPr lang="x-none"/>
          </a:p>
          <a:p>
            <a:pPr algn="l"/>
            <a:r>
              <a:rPr lang="en-US" dirty="0"/>
              <a:t>2). 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Kadaluarsa</a:t>
            </a:r>
            <a:r>
              <a:rPr lang="en-US" dirty="0"/>
              <a:t>/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 (</a:t>
            </a:r>
            <a:r>
              <a:rPr lang="en-US" dirty="0" err="1"/>
              <a:t>Pasal</a:t>
            </a:r>
            <a:r>
              <a:rPr lang="en-US" dirty="0"/>
              <a:t>  </a:t>
            </a:r>
            <a:endParaRPr lang="x-none"/>
          </a:p>
          <a:p>
            <a:pPr algn="l"/>
            <a:r>
              <a:rPr lang="en-US" dirty="0"/>
              <a:t>78-82 KUHP.</a:t>
            </a:r>
            <a:endParaRPr lang="x-none"/>
          </a:p>
          <a:p>
            <a:pPr algn="l"/>
            <a:r>
              <a:rPr lang="en-US" dirty="0"/>
              <a:t>3). </a:t>
            </a:r>
            <a:r>
              <a:rPr lang="en-US" dirty="0" err="1"/>
              <a:t>Terdakwa</a:t>
            </a:r>
            <a:r>
              <a:rPr lang="en-US" dirty="0"/>
              <a:t> </a:t>
            </a:r>
            <a:r>
              <a:rPr lang="en-US" dirty="0" err="1"/>
              <a:t>meninggal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.</a:t>
            </a:r>
            <a:endParaRPr lang="x-none"/>
          </a:p>
        </p:txBody>
      </p:sp>
      <p:sp>
        <p:nvSpPr>
          <p:cNvPr id="1048594" name="Title 1048593"/>
          <p:cNvSpPr>
            <a:spLocks noGrp="1"/>
          </p:cNvSpPr>
          <p:nvPr>
            <p:ph type="ctrTitle"/>
          </p:nvPr>
        </p:nvSpPr>
        <p:spPr>
          <a:xfrm>
            <a:off x="685800" y="-3187311"/>
            <a:ext cx="7772400" cy="2387600"/>
          </a:xfrm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Subtitle 1048596"/>
          <p:cNvSpPr>
            <a:spLocks noGrp="1"/>
          </p:cNvSpPr>
          <p:nvPr>
            <p:ph type="subTitle" idx="1"/>
          </p:nvPr>
        </p:nvSpPr>
        <p:spPr>
          <a:xfrm>
            <a:off x="1143000" y="327699"/>
            <a:ext cx="6858000" cy="6375524"/>
          </a:xfrm>
        </p:spPr>
        <p:txBody>
          <a:bodyPr>
            <a:normAutofit fontScale="82500" lnSpcReduction="20000"/>
          </a:bodyPr>
          <a:lstStyle/>
          <a:p>
            <a:pPr algn="l"/>
            <a:r>
              <a:rPr lang="en-US" b="1" dirty="0"/>
              <a:t>  C). </a:t>
            </a:r>
            <a:r>
              <a:rPr lang="en-US" b="1" dirty="0" err="1"/>
              <a:t>Eksepsi</a:t>
            </a:r>
            <a:r>
              <a:rPr lang="en-US" b="1" dirty="0"/>
              <a:t> </a:t>
            </a:r>
            <a:r>
              <a:rPr lang="en-US" b="1" dirty="0" err="1"/>
              <a:t>Syarat</a:t>
            </a:r>
            <a:r>
              <a:rPr lang="en-US" b="1" dirty="0"/>
              <a:t> </a:t>
            </a:r>
            <a:r>
              <a:rPr lang="en-US" b="1" dirty="0" err="1"/>
              <a:t>formil</a:t>
            </a:r>
            <a:r>
              <a:rPr lang="en-US" b="1" dirty="0"/>
              <a:t>.</a:t>
            </a:r>
            <a:endParaRPr lang="x-none" b="1"/>
          </a:p>
          <a:p>
            <a:pPr algn="l"/>
            <a:endParaRPr lang="x-none"/>
          </a:p>
          <a:p>
            <a:pPr algn="just"/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Formil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, </a:t>
            </a:r>
            <a:r>
              <a:rPr lang="en-US" dirty="0" err="1"/>
              <a:t>penyelidikan</a:t>
            </a:r>
            <a:r>
              <a:rPr lang="en-US" dirty="0"/>
              <a:t>,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penyidikan</a:t>
            </a:r>
            <a:r>
              <a:rPr lang="en-US" dirty="0"/>
              <a:t>. </a:t>
            </a:r>
            <a:r>
              <a:rPr lang="en-US" dirty="0" err="1"/>
              <a:t>Putusan</a:t>
            </a:r>
            <a:r>
              <a:rPr lang="en-US" dirty="0"/>
              <a:t> yang </a:t>
            </a:r>
            <a:r>
              <a:rPr lang="en-US" dirty="0" err="1"/>
              <a:t>dijatuhkan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N.O. (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Onvankelijk</a:t>
            </a:r>
            <a:r>
              <a:rPr lang="en-US" dirty="0"/>
              <a:t> </a:t>
            </a:r>
            <a:r>
              <a:rPr lang="en-US" dirty="0" err="1"/>
              <a:t>Verklaard</a:t>
            </a:r>
            <a:r>
              <a:rPr lang="en-US" dirty="0"/>
              <a:t>)/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:</a:t>
            </a:r>
            <a:endParaRPr lang="x-none"/>
          </a:p>
          <a:p>
            <a:pPr algn="just"/>
            <a:r>
              <a:rPr lang="en-US" dirty="0"/>
              <a:t>a)   </a:t>
            </a:r>
            <a:r>
              <a:rPr lang="en-US" dirty="0" err="1"/>
              <a:t>Tersangka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terdakwa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minimal 5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didampingi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penasihat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tersangka</a:t>
            </a:r>
            <a:r>
              <a:rPr lang="en-US" dirty="0"/>
              <a:t>/</a:t>
            </a:r>
            <a:r>
              <a:rPr lang="en-US" dirty="0" err="1"/>
              <a:t>terdakwa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penasihat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penasihat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(</a:t>
            </a:r>
            <a:r>
              <a:rPr lang="en-US" dirty="0" err="1"/>
              <a:t>putusan</a:t>
            </a:r>
            <a:r>
              <a:rPr lang="en-US" dirty="0"/>
              <a:t> MA No 1565 K/</a:t>
            </a:r>
            <a:r>
              <a:rPr lang="en-US" dirty="0" err="1"/>
              <a:t>Pid</a:t>
            </a:r>
            <a:r>
              <a:rPr lang="en-US" dirty="0"/>
              <a:t>/1991, 16 September 1991).</a:t>
            </a:r>
            <a:endParaRPr lang="x-none"/>
          </a:p>
          <a:p>
            <a:pPr algn="just"/>
            <a:r>
              <a:rPr lang="en-US" dirty="0"/>
              <a:t>b) 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delik</a:t>
            </a:r>
            <a:r>
              <a:rPr lang="en-US" dirty="0"/>
              <a:t> </a:t>
            </a:r>
            <a:r>
              <a:rPr lang="en-US" dirty="0" err="1"/>
              <a:t>aduan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dakwaan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terdakwa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pengaduan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tenggang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pengaduan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72–75 KUHP).</a:t>
            </a:r>
            <a:endParaRPr lang="x-none"/>
          </a:p>
          <a:p>
            <a:pPr algn="just"/>
            <a:r>
              <a:rPr lang="en-US" dirty="0"/>
              <a:t>c)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didakwakan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terdakwa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di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lain.</a:t>
            </a:r>
            <a:endParaRPr lang="x-none"/>
          </a:p>
          <a:p>
            <a:pPr algn="just"/>
            <a:r>
              <a:rPr lang="en-US" dirty="0"/>
              <a:t>d)   </a:t>
            </a:r>
            <a:r>
              <a:rPr lang="en-US" dirty="0" err="1"/>
              <a:t>Terdakwa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 di </a:t>
            </a:r>
            <a:r>
              <a:rPr lang="en-US" dirty="0" err="1"/>
              <a:t>persidangan</a:t>
            </a:r>
            <a:r>
              <a:rPr lang="en-US" dirty="0"/>
              <a:t> </a:t>
            </a:r>
            <a:r>
              <a:rPr lang="en-US" dirty="0" err="1"/>
              <a:t>keliru</a:t>
            </a:r>
            <a:r>
              <a:rPr lang="en-US" dirty="0"/>
              <a:t> (</a:t>
            </a:r>
            <a:r>
              <a:rPr lang="en-US" dirty="0" err="1"/>
              <a:t>salah</a:t>
            </a:r>
            <a:r>
              <a:rPr lang="en-US" dirty="0"/>
              <a:t> orang).</a:t>
            </a:r>
            <a:endParaRPr lang="x-none"/>
          </a:p>
          <a:p>
            <a:pPr algn="just"/>
            <a:r>
              <a:rPr lang="en-US" dirty="0"/>
              <a:t>e) 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didakwakan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perdata</a:t>
            </a:r>
            <a:endParaRPr lang="x-none"/>
          </a:p>
          <a:p>
            <a:pPr algn="just"/>
            <a:r>
              <a:rPr lang="en-US" dirty="0"/>
              <a:t>f)  </a:t>
            </a:r>
            <a:r>
              <a:rPr lang="en-US" dirty="0" err="1"/>
              <a:t>Jaksa</a:t>
            </a:r>
            <a:r>
              <a:rPr lang="en-US" dirty="0"/>
              <a:t> </a:t>
            </a:r>
            <a:r>
              <a:rPr lang="en-US" dirty="0" err="1"/>
              <a:t>Penuntut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keliru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dakwaan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terdakwa</a:t>
            </a:r>
            <a:r>
              <a:rPr lang="en-US" dirty="0"/>
              <a:t>.</a:t>
            </a:r>
            <a:endParaRPr lang="x-none"/>
          </a:p>
        </p:txBody>
      </p:sp>
      <p:sp>
        <p:nvSpPr>
          <p:cNvPr id="1048596" name="Title 1048595"/>
          <p:cNvSpPr>
            <a:spLocks noGrp="1"/>
          </p:cNvSpPr>
          <p:nvPr>
            <p:ph type="ctrTitle"/>
          </p:nvPr>
        </p:nvSpPr>
        <p:spPr>
          <a:xfrm>
            <a:off x="-558746" y="-4812298"/>
            <a:ext cx="7772400" cy="2387600"/>
          </a:xfrm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Subtitle 1048598"/>
          <p:cNvSpPr>
            <a:spLocks noGrp="1"/>
          </p:cNvSpPr>
          <p:nvPr>
            <p:ph type="subTitle" idx="1"/>
          </p:nvPr>
        </p:nvSpPr>
        <p:spPr>
          <a:xfrm>
            <a:off x="648518" y="234225"/>
            <a:ext cx="8013984" cy="6442076"/>
          </a:xfrm>
        </p:spPr>
        <p:txBody>
          <a:bodyPr>
            <a:normAutofit fontScale="82500" lnSpcReduction="10000"/>
          </a:bodyPr>
          <a:lstStyle/>
          <a:p>
            <a:pPr algn="just"/>
            <a:r>
              <a:rPr lang="en-US" b="1" dirty="0"/>
              <a:t>D). </a:t>
            </a:r>
            <a:r>
              <a:rPr lang="en-US" b="1" dirty="0" err="1"/>
              <a:t>Eksepsi</a:t>
            </a:r>
            <a:r>
              <a:rPr lang="en-US" b="1" dirty="0"/>
              <a:t> </a:t>
            </a:r>
            <a:r>
              <a:rPr lang="en-US" b="1" dirty="0" err="1"/>
              <a:t>Dakwaan</a:t>
            </a:r>
            <a:r>
              <a:rPr lang="en-US" b="1" dirty="0"/>
              <a:t> </a:t>
            </a:r>
            <a:r>
              <a:rPr lang="en-US" b="1" dirty="0" err="1"/>
              <a:t>Batal</a:t>
            </a:r>
            <a:r>
              <a:rPr lang="en-US" b="1" dirty="0"/>
              <a:t> Demi </a:t>
            </a:r>
            <a:r>
              <a:rPr lang="en-US" b="1" dirty="0" err="1"/>
              <a:t>Hukum</a:t>
            </a:r>
            <a:endParaRPr lang="x-none" b="1"/>
          </a:p>
          <a:p>
            <a:pPr algn="just"/>
            <a:endParaRPr lang="x-none"/>
          </a:p>
          <a:p>
            <a:pPr algn="just"/>
            <a:r>
              <a:rPr lang="en-US" dirty="0" err="1"/>
              <a:t>Eksepsi</a:t>
            </a:r>
            <a:r>
              <a:rPr lang="en-US" dirty="0"/>
              <a:t> yang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Dakwaan</a:t>
            </a:r>
            <a:r>
              <a:rPr lang="en-US" dirty="0"/>
              <a:t> </a:t>
            </a:r>
            <a:r>
              <a:rPr lang="en-US" dirty="0" err="1"/>
              <a:t>Batal</a:t>
            </a:r>
            <a:r>
              <a:rPr lang="en-US" dirty="0"/>
              <a:t> Demi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anggapan</a:t>
            </a:r>
            <a:r>
              <a:rPr lang="en-US" dirty="0"/>
              <a:t> </a:t>
            </a:r>
            <a:r>
              <a:rPr lang="en-US" dirty="0" err="1"/>
              <a:t>dakwaan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kabur</a:t>
            </a:r>
            <a:r>
              <a:rPr lang="en-US" dirty="0"/>
              <a:t>, </a:t>
            </a:r>
            <a:r>
              <a:rPr lang="en-US" dirty="0" err="1"/>
              <a:t>membingungkan</a:t>
            </a:r>
            <a:r>
              <a:rPr lang="en-US" dirty="0"/>
              <a:t>,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menyesatkan</a:t>
            </a:r>
            <a:r>
              <a:rPr lang="en-US" dirty="0"/>
              <a:t> yang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terdakwa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pembelaan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142 </a:t>
            </a:r>
            <a:r>
              <a:rPr lang="en-US" dirty="0" err="1"/>
              <a:t>ayat</a:t>
            </a:r>
            <a:r>
              <a:rPr lang="en-US" dirty="0"/>
              <a:t> (2) KUHAP):</a:t>
            </a:r>
            <a:endParaRPr lang="x-none"/>
          </a:p>
          <a:p>
            <a:pPr algn="just"/>
            <a:r>
              <a:rPr lang="en-US" dirty="0"/>
              <a:t>a)  </a:t>
            </a:r>
            <a:r>
              <a:rPr lang="en-US" dirty="0" err="1"/>
              <a:t>Dakwaan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JPU (</a:t>
            </a:r>
            <a:r>
              <a:rPr lang="en-US" dirty="0" err="1"/>
              <a:t>Pasal</a:t>
            </a:r>
            <a:r>
              <a:rPr lang="en-US" dirty="0"/>
              <a:t> 143 </a:t>
            </a:r>
            <a:r>
              <a:rPr lang="en-US" dirty="0" err="1"/>
              <a:t>ayat</a:t>
            </a:r>
            <a:r>
              <a:rPr lang="en-US" dirty="0"/>
              <a:t> (2) KUHAP).</a:t>
            </a:r>
            <a:endParaRPr lang="x-none"/>
          </a:p>
          <a:p>
            <a:pPr algn="just"/>
            <a:r>
              <a:rPr lang="en-US" dirty="0"/>
              <a:t>b)  </a:t>
            </a:r>
            <a:r>
              <a:rPr lang="en-US" dirty="0" err="1"/>
              <a:t>Dakwaan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terdakwa</a:t>
            </a:r>
            <a:r>
              <a:rPr lang="en-US" dirty="0"/>
              <a:t> (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,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,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, </a:t>
            </a:r>
            <a:r>
              <a:rPr lang="en-US" dirty="0" err="1"/>
              <a:t>kebangsaan</a:t>
            </a:r>
            <a:r>
              <a:rPr lang="en-US" dirty="0"/>
              <a:t>,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, agama,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143 </a:t>
            </a:r>
            <a:r>
              <a:rPr lang="en-US" dirty="0" err="1"/>
              <a:t>ayat</a:t>
            </a:r>
            <a:r>
              <a:rPr lang="en-US" dirty="0"/>
              <a:t> (2) KUHAP).</a:t>
            </a:r>
            <a:endParaRPr lang="x-none"/>
          </a:p>
          <a:p>
            <a:pPr algn="just"/>
            <a:r>
              <a:rPr lang="en-US" dirty="0"/>
              <a:t>c) </a:t>
            </a:r>
            <a:r>
              <a:rPr lang="en-US" dirty="0" err="1"/>
              <a:t>Dakwaan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menyebut</a:t>
            </a:r>
            <a:r>
              <a:rPr lang="en-US" dirty="0"/>
              <a:t> locus </a:t>
            </a:r>
            <a:r>
              <a:rPr lang="en-US" dirty="0" err="1"/>
              <a:t>delicti</a:t>
            </a:r>
            <a:r>
              <a:rPr lang="en-US" dirty="0"/>
              <a:t>/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143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huruf</a:t>
            </a:r>
            <a:r>
              <a:rPr lang="en-US" dirty="0"/>
              <a:t> (b) KUHAP).</a:t>
            </a:r>
            <a:endParaRPr lang="x-none"/>
          </a:p>
          <a:p>
            <a:pPr algn="just"/>
            <a:r>
              <a:rPr lang="en-US" dirty="0"/>
              <a:t>d)  </a:t>
            </a:r>
            <a:r>
              <a:rPr lang="en-US" dirty="0" err="1"/>
              <a:t>Dakwaan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cermat</a:t>
            </a:r>
            <a:r>
              <a:rPr lang="en-US" dirty="0"/>
              <a:t>, </a:t>
            </a:r>
            <a:r>
              <a:rPr lang="en-US" dirty="0" err="1"/>
              <a:t>jelas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uraian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didakwakan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delik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didakwakan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cermat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persatu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menyebut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cermat</a:t>
            </a:r>
            <a:r>
              <a:rPr lang="en-US" dirty="0"/>
              <a:t>, </a:t>
            </a:r>
            <a:r>
              <a:rPr lang="en-US" dirty="0" err="1"/>
              <a:t>lengkap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utuh</a:t>
            </a:r>
            <a:endParaRPr lang="x-none"/>
          </a:p>
          <a:p>
            <a:pPr algn="just"/>
            <a:r>
              <a:rPr lang="en-US" dirty="0"/>
              <a:t>e) </a:t>
            </a:r>
            <a:r>
              <a:rPr lang="en-US" dirty="0" err="1"/>
              <a:t>Dakwaan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terdakwa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didampingi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pengacara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surat-surat</a:t>
            </a:r>
            <a:r>
              <a:rPr lang="en-US" dirty="0"/>
              <a:t> (</a:t>
            </a:r>
            <a:r>
              <a:rPr lang="en-US" dirty="0" err="1"/>
              <a:t>termasuk</a:t>
            </a:r>
            <a:r>
              <a:rPr lang="en-US" dirty="0"/>
              <a:t> BAP) </a:t>
            </a:r>
            <a:r>
              <a:rPr lang="en-US" dirty="0" err="1"/>
              <a:t>ditandatangani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tersangka</a:t>
            </a:r>
            <a:r>
              <a:rPr lang="en-US" dirty="0"/>
              <a:t> yang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1330 </a:t>
            </a:r>
            <a:r>
              <a:rPr lang="en-US" dirty="0" err="1"/>
              <a:t>KUHPer</a:t>
            </a:r>
            <a:r>
              <a:rPr lang="en-US" dirty="0"/>
              <a:t>, </a:t>
            </a:r>
            <a:r>
              <a:rPr lang="en-US" dirty="0" err="1"/>
              <a:t>Pasal</a:t>
            </a:r>
            <a:r>
              <a:rPr lang="en-US" dirty="0"/>
              <a:t> 51 UU No. 3 </a:t>
            </a:r>
            <a:r>
              <a:rPr lang="en-US" dirty="0" err="1"/>
              <a:t>Tahun</a:t>
            </a:r>
            <a:r>
              <a:rPr lang="en-US" dirty="0"/>
              <a:t> 1997,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56 </a:t>
            </a:r>
            <a:r>
              <a:rPr lang="en-US" dirty="0" err="1"/>
              <a:t>ayat</a:t>
            </a:r>
            <a:r>
              <a:rPr lang="en-US" dirty="0"/>
              <a:t> (1) KUHAP).</a:t>
            </a:r>
            <a:endParaRPr lang="x-none"/>
          </a:p>
        </p:txBody>
      </p:sp>
      <p:sp>
        <p:nvSpPr>
          <p:cNvPr id="1048598" name="Title 1048597"/>
          <p:cNvSpPr>
            <a:spLocks noGrp="1"/>
          </p:cNvSpPr>
          <p:nvPr>
            <p:ph type="ctrTitle"/>
          </p:nvPr>
        </p:nvSpPr>
        <p:spPr>
          <a:xfrm>
            <a:off x="-385199" y="-3536404"/>
            <a:ext cx="7772400" cy="2387600"/>
          </a:xfrm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6" y="506186"/>
            <a:ext cx="7894864" cy="5670777"/>
          </a:xfrm>
        </p:spPr>
        <p:txBody>
          <a:bodyPr>
            <a:normAutofit/>
          </a:bodyPr>
          <a:lstStyle/>
          <a:p>
            <a:pPr algn="ctr"/>
            <a:endParaRPr lang="en-US" sz="6600" dirty="0" smtClean="0"/>
          </a:p>
          <a:p>
            <a:pPr algn="ctr"/>
            <a:endParaRPr lang="en-US" sz="6600" dirty="0"/>
          </a:p>
          <a:p>
            <a:pPr algn="ctr"/>
            <a:r>
              <a:rPr lang="en-US" sz="6600" dirty="0" smtClean="0"/>
              <a:t>TERIMA KASIH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218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</TotalTime>
  <Words>677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Hukum Acara Pidana Materi Eksepsi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Acara Pidana Materi Eksepsi</dc:title>
  <dc:creator>CPH1923</dc:creator>
  <cp:lastModifiedBy>ASUS</cp:lastModifiedBy>
  <cp:revision>2</cp:revision>
  <dcterms:created xsi:type="dcterms:W3CDTF">2015-05-11T05:30:45Z</dcterms:created>
  <dcterms:modified xsi:type="dcterms:W3CDTF">2020-11-14T04:10:54Z</dcterms:modified>
</cp:coreProperties>
</file>