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80" r:id="rId12"/>
    <p:sldId id="265" r:id="rId13"/>
    <p:sldId id="274" r:id="rId14"/>
    <p:sldId id="275" r:id="rId15"/>
    <p:sldId id="276" r:id="rId16"/>
    <p:sldId id="277" r:id="rId17"/>
    <p:sldId id="278" r:id="rId18"/>
    <p:sldId id="279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4660"/>
  </p:normalViewPr>
  <p:slideViewPr>
    <p:cSldViewPr>
      <p:cViewPr varScale="1">
        <p:scale>
          <a:sx n="45" d="100"/>
          <a:sy n="45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3A60588-03A1-478E-81A8-F0ACE771075C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97158D-5FD7-4934-B99F-6E3510EA7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PRAPERADILAN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3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, </a:t>
            </a:r>
            <a:r>
              <a:rPr lang="en-US" dirty="0" err="1" smtClean="0"/>
              <a:t>penangkapan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PPNS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digugat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Misalnya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PPNS 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Polri</a:t>
            </a:r>
            <a:r>
              <a:rPr lang="en-US" dirty="0" smtClean="0"/>
              <a:t> Budi </a:t>
            </a:r>
            <a:r>
              <a:rPr lang="en-US" dirty="0" err="1" smtClean="0"/>
              <a:t>Gunawan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,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Budi </a:t>
            </a:r>
            <a:r>
              <a:rPr lang="en-US" dirty="0" err="1" smtClean="0"/>
              <a:t>Gunawan</a:t>
            </a:r>
            <a:r>
              <a:rPr lang="en-US" dirty="0" smtClean="0"/>
              <a:t>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intitusi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di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RUANG LINGKUP PRAPERADILAN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KUHAP,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d.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perkaranya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26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/>
            <a:r>
              <a:rPr lang="en-US" dirty="0" smtClean="0"/>
              <a:t>f.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perkaranya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g.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pidananya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h.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pidananya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alasan-alasan</a:t>
            </a:r>
            <a:r>
              <a:rPr lang="en-US" dirty="0" smtClean="0"/>
              <a:t> </a:t>
            </a:r>
            <a:r>
              <a:rPr lang="en-US" dirty="0" err="1" smtClean="0"/>
              <a:t>sahnya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184 </a:t>
            </a:r>
            <a:r>
              <a:rPr lang="en-US" dirty="0" err="1" smtClean="0"/>
              <a:t>ayat</a:t>
            </a:r>
            <a:r>
              <a:rPr lang="en-US" dirty="0" smtClean="0"/>
              <a:t> (1) KUHAP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,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, </a:t>
            </a:r>
            <a:r>
              <a:rPr lang="en-US" dirty="0" err="1" smtClean="0"/>
              <a:t>petunjuk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minimum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, </a:t>
            </a:r>
            <a:r>
              <a:rPr lang="en-US" dirty="0" err="1" smtClean="0"/>
              <a:t>diketemukan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2.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semula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02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/>
            <a:r>
              <a:rPr lang="en-US" dirty="0" smtClean="0"/>
              <a:t>3.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demi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,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diputus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tetap,serta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kadaluasa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02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dirugikan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alasannya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horisontal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02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r>
              <a:rPr lang="en-US" dirty="0" smtClean="0"/>
              <a:t>1.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,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Tersangka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d.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02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2.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endParaRPr lang="en-US" dirty="0" smtClean="0"/>
          </a:p>
          <a:p>
            <a:r>
              <a:rPr lang="en-US" dirty="0" smtClean="0"/>
              <a:t>3.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Pelapor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</a:t>
            </a:r>
            <a:r>
              <a:rPr lang="en-US" dirty="0" err="1" smtClean="0"/>
              <a:t>Organisasi</a:t>
            </a:r>
            <a:r>
              <a:rPr lang="en-US" dirty="0" smtClean="0"/>
              <a:t> non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LSM,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02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Bab I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butir</a:t>
            </a:r>
            <a:r>
              <a:rPr lang="en-US" dirty="0" smtClean="0"/>
              <a:t> 10 KUHAP </a:t>
            </a:r>
            <a:r>
              <a:rPr lang="en-US" dirty="0" err="1" smtClean="0"/>
              <a:t>bahwa</a:t>
            </a:r>
            <a:endParaRPr lang="en-US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,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demi </a:t>
            </a:r>
            <a:r>
              <a:rPr lang="en-US" dirty="0" err="1" smtClean="0"/>
              <a:t>tegaknya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 yang </a:t>
            </a:r>
            <a:r>
              <a:rPr lang="en-US" dirty="0" err="1" smtClean="0"/>
              <a:t>perkaranya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”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0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/>
            <a:r>
              <a:rPr lang="en-US" dirty="0" smtClean="0"/>
              <a:t>Dan yang paling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proses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proses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hakim </a:t>
            </a:r>
            <a:r>
              <a:rPr lang="en-US" dirty="0" err="1" smtClean="0"/>
              <a:t>tunggal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Panitera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selambat-lambatnya</a:t>
            </a:r>
            <a:r>
              <a:rPr lang="en-US" dirty="0" smtClean="0"/>
              <a:t> 7 (</a:t>
            </a:r>
            <a:r>
              <a:rPr lang="en-US" dirty="0" err="1" smtClean="0"/>
              <a:t>tujuh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hakim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putusannya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/>
              <a:t>Praperadilan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proses </a:t>
            </a:r>
            <a:r>
              <a:rPr lang="en-US" sz="3600" dirty="0" err="1" smtClean="0"/>
              <a:t>sebelum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, </a:t>
            </a:r>
            <a:r>
              <a:rPr lang="en-US" sz="3600" dirty="0" err="1" smtClean="0"/>
              <a:t>praperadilan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suku</a:t>
            </a:r>
            <a:r>
              <a:rPr lang="en-US" sz="3600" dirty="0" smtClean="0"/>
              <a:t> kata </a:t>
            </a:r>
            <a:r>
              <a:rPr lang="en-US" sz="3600" dirty="0" err="1" smtClean="0"/>
              <a:t>yaitu</a:t>
            </a:r>
            <a:r>
              <a:rPr lang="en-US" sz="3600" dirty="0" smtClean="0"/>
              <a:t> kata </a:t>
            </a:r>
            <a:r>
              <a:rPr lang="en-US" sz="3600" dirty="0" err="1" smtClean="0"/>
              <a:t>pra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kata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. kata </a:t>
            </a:r>
            <a:r>
              <a:rPr lang="en-US" sz="3600" dirty="0" err="1" smtClean="0"/>
              <a:t>pra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bahasa</a:t>
            </a:r>
            <a:r>
              <a:rPr lang="en-US" sz="3600" dirty="0" smtClean="0"/>
              <a:t> </a:t>
            </a:r>
            <a:r>
              <a:rPr lang="en-US" sz="3600" dirty="0" err="1" smtClean="0"/>
              <a:t>dikenal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pemahaman</a:t>
            </a:r>
            <a:r>
              <a:rPr lang="en-US" sz="3600" dirty="0" smtClean="0"/>
              <a:t> </a:t>
            </a:r>
            <a:r>
              <a:rPr lang="en-US" sz="3600" dirty="0" err="1" smtClean="0"/>
              <a:t>sebelum</a:t>
            </a:r>
            <a:r>
              <a:rPr lang="en-US" sz="3600" dirty="0" smtClean="0"/>
              <a:t>, </a:t>
            </a:r>
            <a:r>
              <a:rPr lang="en-US" sz="3600" dirty="0" err="1" smtClean="0"/>
              <a:t>sedangkan</a:t>
            </a:r>
            <a:r>
              <a:rPr lang="en-US" sz="3600" dirty="0" smtClean="0"/>
              <a:t>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proses </a:t>
            </a:r>
            <a:r>
              <a:rPr lang="en-US" sz="3600" dirty="0" err="1" smtClean="0"/>
              <a:t>persidangan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mencari</a:t>
            </a:r>
            <a:r>
              <a:rPr lang="en-US" sz="3600" dirty="0" smtClean="0"/>
              <a:t> </a:t>
            </a:r>
            <a:r>
              <a:rPr lang="en-US" sz="3600" dirty="0" err="1" smtClean="0"/>
              <a:t>keadilan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0371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diperinci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hakim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	</a:t>
            </a:r>
            <a:r>
              <a:rPr lang="en-US" dirty="0" err="1" smtClean="0"/>
              <a:t>penangkapan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   	</a:t>
            </a:r>
            <a:r>
              <a:rPr lang="en-US" dirty="0" err="1" smtClean="0"/>
              <a:t>penahanan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	</a:t>
            </a:r>
            <a:r>
              <a:rPr lang="en-US" dirty="0" err="1" smtClean="0"/>
              <a:t>penghhentian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	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auatu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	hakim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	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perkaranya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	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 smtClean="0"/>
              <a:t>TERIMAKASIH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Yudiansyah</a:t>
            </a:r>
            <a:r>
              <a:rPr lang="en-US" dirty="0" smtClean="0"/>
              <a:t> SH. </a:t>
            </a:r>
            <a:r>
              <a:rPr lang="en-US" dirty="0" err="1" smtClean="0"/>
              <a:t>Mhum</a:t>
            </a:r>
            <a:r>
              <a:rPr lang="en-US" dirty="0" smtClean="0"/>
              <a:t> ,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perkaranya</a:t>
            </a:r>
            <a:r>
              <a:rPr lang="en-US" dirty="0" smtClean="0"/>
              <a:t> </a:t>
            </a:r>
            <a:r>
              <a:rPr lang="en-US" dirty="0" err="1" smtClean="0"/>
              <a:t>disidangkan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materinya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proses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proses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Adapun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pokoknya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pokoknya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, yang </a:t>
            </a:r>
            <a:r>
              <a:rPr lang="en-US" dirty="0" err="1" smtClean="0"/>
              <a:t>disidangkan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yang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penyidikannya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Contohnya</a:t>
            </a:r>
            <a:r>
              <a:rPr lang="en-US" dirty="0" smtClean="0"/>
              <a:t> :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betul-betul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laporannya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melanggar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penahanannya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dikirimi</a:t>
            </a:r>
            <a:r>
              <a:rPr lang="en-US" dirty="0" smtClean="0"/>
              <a:t> </a:t>
            </a:r>
            <a:r>
              <a:rPr lang="en-US" dirty="0" err="1" smtClean="0"/>
              <a:t>pemberitahuan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77 UU No. 8 </a:t>
            </a:r>
            <a:r>
              <a:rPr lang="en-US" dirty="0" err="1" smtClean="0"/>
              <a:t>Tahun</a:t>
            </a:r>
            <a:r>
              <a:rPr lang="en-US" dirty="0" smtClean="0"/>
              <a:t> 1981 </a:t>
            </a:r>
            <a:r>
              <a:rPr lang="en-US" dirty="0" err="1" smtClean="0"/>
              <a:t>mengenai</a:t>
            </a:r>
            <a:r>
              <a:rPr lang="en-US" dirty="0" smtClean="0"/>
              <a:t> KUH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yang </a:t>
            </a:r>
            <a:r>
              <a:rPr lang="en-US" dirty="0" err="1" smtClean="0"/>
              <a:t>berbunyi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penangkappan</a:t>
            </a:r>
            <a:r>
              <a:rPr lang="en-US" dirty="0" smtClean="0"/>
              <a:t>, </a:t>
            </a:r>
            <a:r>
              <a:rPr lang="en-US" dirty="0" err="1" smtClean="0"/>
              <a:t>penahanan</a:t>
            </a:r>
            <a:r>
              <a:rPr lang="en-US" dirty="0" smtClean="0"/>
              <a:t>, </a:t>
            </a:r>
            <a:r>
              <a:rPr lang="en-US" dirty="0" err="1" smtClean="0"/>
              <a:t>penghentian</a:t>
            </a:r>
            <a:r>
              <a:rPr lang="en-US" dirty="0" smtClean="0"/>
              <a:t>,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pidananya</a:t>
            </a:r>
            <a:r>
              <a:rPr lang="en-US" dirty="0" smtClean="0"/>
              <a:t> </a:t>
            </a:r>
            <a:r>
              <a:rPr lang="en-US" dirty="0" err="1" smtClean="0"/>
              <a:t>dihentikan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media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Polri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(PPNS)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, </a:t>
            </a:r>
            <a:r>
              <a:rPr lang="en-US" dirty="0" err="1" smtClean="0"/>
              <a:t>penahanan</a:t>
            </a:r>
            <a:r>
              <a:rPr lang="en-US" dirty="0" smtClean="0"/>
              <a:t>,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di </a:t>
            </a:r>
            <a:r>
              <a:rPr lang="en-US" dirty="0" err="1" smtClean="0"/>
              <a:t>lakukan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yang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, </a:t>
            </a:r>
            <a:r>
              <a:rPr lang="en-US" dirty="0" err="1" smtClean="0"/>
              <a:t>penahanan</a:t>
            </a:r>
            <a:r>
              <a:rPr lang="en-US" dirty="0" smtClean="0"/>
              <a:t>,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petugas-petugas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,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tembusan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mewarnai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,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termohon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tergugat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praperadilan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institusi</a:t>
            </a:r>
            <a:r>
              <a:rPr lang="en-US" b="1" dirty="0" smtClean="0"/>
              <a:t> </a:t>
            </a:r>
            <a:r>
              <a:rPr lang="en-US" b="1" dirty="0" err="1" smtClean="0"/>
              <a:t>pegawai</a:t>
            </a:r>
            <a:r>
              <a:rPr lang="en-US" b="1" dirty="0" smtClean="0"/>
              <a:t> </a:t>
            </a:r>
            <a:r>
              <a:rPr lang="en-US" b="1" dirty="0" err="1" smtClean="0"/>
              <a:t>negeri</a:t>
            </a:r>
            <a:r>
              <a:rPr lang="en-US" b="1" dirty="0" smtClean="0"/>
              <a:t> </a:t>
            </a:r>
            <a:r>
              <a:rPr lang="en-US" b="1" dirty="0" err="1" smtClean="0"/>
              <a:t>sipilnya</a:t>
            </a:r>
            <a:r>
              <a:rPr lang="en-US" b="1" dirty="0" smtClean="0"/>
              <a:t> (PPNS), </a:t>
            </a:r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institusi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digugat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praperadilan</a:t>
            </a:r>
            <a:r>
              <a:rPr lang="en-US" b="1" dirty="0" smtClean="0"/>
              <a:t> 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4357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1007</Words>
  <Application>Microsoft Office PowerPoint</Application>
  <PresentationFormat>On-screen Show (4:3)</PresentationFormat>
  <Paragraphs>44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PRAPERADILAN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RUANG LINGKUP PRAPERADILAN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PRAPERADILAN </dc:title>
  <dc:creator>ASUS</dc:creator>
  <cp:lastModifiedBy>ASUS</cp:lastModifiedBy>
  <cp:revision>10</cp:revision>
  <dcterms:created xsi:type="dcterms:W3CDTF">2020-10-22T13:28:51Z</dcterms:created>
  <dcterms:modified xsi:type="dcterms:W3CDTF">2020-11-07T01:43:25Z</dcterms:modified>
</cp:coreProperties>
</file>