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66" r:id="rId2"/>
    <p:sldId id="260" r:id="rId3"/>
    <p:sldId id="259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49" autoAdjust="0"/>
    <p:restoredTop sz="94660"/>
  </p:normalViewPr>
  <p:slideViewPr>
    <p:cSldViewPr snapToGrid="0">
      <p:cViewPr>
        <p:scale>
          <a:sx n="58" d="100"/>
          <a:sy n="58" d="100"/>
        </p:scale>
        <p:origin x="-300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6ED8080-2A7C-4FE2-9F28-4BF880A49C68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6003703-3B04-454F-A35C-5D4E830171F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72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8080-2A7C-4FE2-9F28-4BF880A49C68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3703-3B04-454F-A35C-5D4E83017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8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8080-2A7C-4FE2-9F28-4BF880A49C68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3703-3B04-454F-A35C-5D4E830171F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363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8080-2A7C-4FE2-9F28-4BF880A49C68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3703-3B04-454F-A35C-5D4E830171F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29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8080-2A7C-4FE2-9F28-4BF880A49C68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3703-3B04-454F-A35C-5D4E83017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35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8080-2A7C-4FE2-9F28-4BF880A49C68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3703-3B04-454F-A35C-5D4E830171F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381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8080-2A7C-4FE2-9F28-4BF880A49C68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3703-3B04-454F-A35C-5D4E830171F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882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8080-2A7C-4FE2-9F28-4BF880A49C68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3703-3B04-454F-A35C-5D4E830171F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399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8080-2A7C-4FE2-9F28-4BF880A49C68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3703-3B04-454F-A35C-5D4E830171F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35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8080-2A7C-4FE2-9F28-4BF880A49C68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3703-3B04-454F-A35C-5D4E83017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58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8080-2A7C-4FE2-9F28-4BF880A49C68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3703-3B04-454F-A35C-5D4E830171F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373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8080-2A7C-4FE2-9F28-4BF880A49C68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3703-3B04-454F-A35C-5D4E83017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1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8080-2A7C-4FE2-9F28-4BF880A49C68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3703-3B04-454F-A35C-5D4E830171F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702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8080-2A7C-4FE2-9F28-4BF880A49C68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3703-3B04-454F-A35C-5D4E830171F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09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8080-2A7C-4FE2-9F28-4BF880A49C68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3703-3B04-454F-A35C-5D4E83017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90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8080-2A7C-4FE2-9F28-4BF880A49C68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3703-3B04-454F-A35C-5D4E830171F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505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8080-2A7C-4FE2-9F28-4BF880A49C68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3703-3B04-454F-A35C-5D4E83017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2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ED8080-2A7C-4FE2-9F28-4BF880A49C68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6003703-3B04-454F-A35C-5D4E83017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6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45" y="1659989"/>
            <a:ext cx="8825658" cy="120982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id-ID" sz="4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HUKUM PIDANA</a:t>
            </a:r>
            <a:r>
              <a:rPr lang="id-ID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d-ID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d-ID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SAMENLOOP VAN STRAFBAAR FEIT</a:t>
            </a:r>
          </a:p>
        </p:txBody>
      </p:sp>
    </p:spTree>
    <p:extLst>
      <p:ext uri="{BB962C8B-B14F-4D97-AF65-F5344CB8AC3E}">
        <p14:creationId xmlns:p14="http://schemas.microsoft.com/office/powerpoint/2010/main" val="127855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8805" y="860865"/>
            <a:ext cx="7452986" cy="1173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Perbarengan Tindak Pidana atau SAMENLOOP VAN STRAFBAAR FEIT </a:t>
            </a:r>
            <a:endParaRPr lang="id-ID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-950259" y="3352800"/>
            <a:ext cx="45719" cy="233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Oval 4"/>
          <p:cNvSpPr/>
          <p:nvPr/>
        </p:nvSpPr>
        <p:spPr>
          <a:xfrm>
            <a:off x="745380" y="2195154"/>
            <a:ext cx="10719790" cy="4081467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Apabila seseorang atau lebih, melakukan satu perbuatan dan dengan melakukan satu </a:t>
            </a:r>
            <a:r>
              <a:rPr lang="id-ID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perbuatan</a:t>
            </a:r>
            <a:r>
              <a:rPr lang="id-ID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ia melanggar beberapa peraturan pidana atau apabila seseorang melakukan beberapa </a:t>
            </a:r>
            <a:r>
              <a:rPr lang="id-ID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perbuatan</a:t>
            </a:r>
            <a:r>
              <a:rPr lang="id-ID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dan itu belum di jatuhi putusan hakim atas diri orang tersebut dan terhadap beberapa pelanggaran dari beberapa peraturan pidana itu di adili </a:t>
            </a:r>
            <a:r>
              <a:rPr lang="id-ID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sekaligus. </a:t>
            </a:r>
            <a:endParaRPr lang="id-ID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9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66182" y="1017431"/>
            <a:ext cx="5934635" cy="143814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Ajaran pemberian pidana (leerstuk van straftoemeting)</a:t>
            </a:r>
            <a:endParaRPr lang="id-ID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72744" y="3083100"/>
            <a:ext cx="2187642" cy="296997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 Absorbsi: Diterapkan ketentuan pidana terberat.</a:t>
            </a:r>
            <a:endParaRPr lang="id-ID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632518" y="3083100"/>
            <a:ext cx="2107893" cy="296997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 Absorbsi dipertajam: Terberat +1/3</a:t>
            </a:r>
            <a:endParaRPr lang="id-ID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212543" y="3083100"/>
            <a:ext cx="2223119" cy="296997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 Komulasi: Keseluruhan pidana diterapkan.</a:t>
            </a:r>
            <a:endParaRPr lang="id-ID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994380" y="3083100"/>
            <a:ext cx="2203926" cy="296997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 Komulasi diperlunak: Maksimum pidananya tidak boleh lebih dari pidana terberat +1/3 nya.</a:t>
            </a:r>
            <a:endParaRPr lang="id-ID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34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84775" y="841265"/>
            <a:ext cx="4690081" cy="121717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Bentuk-bentuk perbarengan (concursus)</a:t>
            </a:r>
            <a:endParaRPr lang="id-ID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2456331"/>
            <a:ext cx="3585882" cy="440166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Concursus Idealis (eendaadsche samenloop): Apabila seseorang melakukan satu perbuatan itu melanggar beberapa ketentuan hukum pidana. (pasal 63 KUHP)</a:t>
            </a:r>
            <a:endParaRPr lang="id-ID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01035" y="2456332"/>
            <a:ext cx="3585883" cy="440166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Concursus Realis (meerdaadsche samenloop): Apabila seseorang melakukan beberapa perbuatan sekaligus. (Pasal 65-67 KUHP)</a:t>
            </a:r>
            <a:endParaRPr lang="id-ID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602071" y="2456332"/>
            <a:ext cx="4589929" cy="440166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Perbuatan lanjutan (voortgezette handeling): Apabila seseorg melakukan prbuatan yg sama bbrpa kali &amp; di antara prbuatan2 itu terdpt hbgn yg demikian erat sehingga rangkain prbuatan itu harus di anggap sbg prbuatan lanjutan. (Pasal 64 KUHP)  </a:t>
            </a:r>
            <a:endParaRPr lang="id-ID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71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97862" y="690913"/>
            <a:ext cx="4497757" cy="7972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STELSEL PEMIDANAAN DALAM SAMENLOOP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35501" y="1488140"/>
            <a:ext cx="2804979" cy="77626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Stelsel </a:t>
            </a:r>
            <a:r>
              <a:rPr lang="id-ID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Pokok</a:t>
            </a:r>
            <a:endParaRPr lang="id-ID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42718" y="2299255"/>
            <a:ext cx="10503569" cy="414118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d-ID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Absorptie Stelsel.</a:t>
            </a:r>
            <a:endParaRPr lang="id-ID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d-ID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Apabila seseorang melakukan beberapa delik yang masing-masing diancam dengan pidana yang berlain-lainan, maka menurut sistem ini hanya dijatuhi satu hukuman saja, yaitu pidana yang terberat walaupun orang tersebut melakukan beberapa delik.</a:t>
            </a:r>
          </a:p>
          <a:p>
            <a:r>
              <a:rPr lang="id-ID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Contoh: si A melakukan Tindak Pidana 3 kali, yang ancaman pidananya berbeda-beda yaitu 5 th, 7 th, dan 15 th.</a:t>
            </a:r>
          </a:p>
          <a:p>
            <a:r>
              <a:rPr lang="id-ID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Menurut sistem ini hanya diberikan satu ancaman saja yang terberat yaitu 15 th.</a:t>
            </a:r>
          </a:p>
        </p:txBody>
      </p:sp>
      <p:cxnSp>
        <p:nvCxnSpPr>
          <p:cNvPr id="8" name="Elbow Connector 7"/>
          <p:cNvCxnSpPr/>
          <p:nvPr/>
        </p:nvCxnSpPr>
        <p:spPr>
          <a:xfrm>
            <a:off x="1290918" y="2563905"/>
            <a:ext cx="12700" cy="127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30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03966" y="2041953"/>
            <a:ext cx="10187775" cy="317399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Commulatie Stelsel.</a:t>
            </a:r>
            <a:endParaRPr lang="id-ID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d-ID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Apabila seseorang melakukan beberapa kali perbuatan pidana yang merupakan beberapa delik yang diancam dengan pidana sendiri-sendiri. </a:t>
            </a:r>
          </a:p>
          <a:p>
            <a:r>
              <a:rPr lang="id-ID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Maka menurut sistem ini, tiap-tiap pidana yang diancamkan kepada tiap-tiap delik yang dilakukan oleh orang itu dijumlahkan.</a:t>
            </a:r>
          </a:p>
          <a:p>
            <a:r>
              <a:rPr lang="id-ID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Contoh : 5 th + 7 th + 15 th = 27 th</a:t>
            </a:r>
            <a:r>
              <a:rPr lang="id-ID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.\</a:t>
            </a:r>
            <a:endParaRPr lang="id-ID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45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65566" y="1650748"/>
            <a:ext cx="3353216" cy="656354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Stelsel </a:t>
            </a:r>
            <a:r>
              <a:rPr lang="id-ID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Tambahan</a:t>
            </a:r>
            <a:endParaRPr lang="id-ID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65566" y="2524908"/>
            <a:ext cx="10344859" cy="316185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Absorptie </a:t>
            </a:r>
            <a:r>
              <a:rPr lang="id-ID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 di pertajam</a:t>
            </a:r>
            <a:endParaRPr lang="id-ID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d-ID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Apabila seseorang malakukan perbuatan yang merupakan beberapa jenis delik yang diancam dengan pidana yang berlain-lainan. </a:t>
            </a:r>
          </a:p>
          <a:p>
            <a:r>
              <a:rPr lang="id-ID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Menurut stelsel ini, pada hakikatnya hanya dijatuhi satu pidana yaitu pidana terberat akan tetapi ditambah 1/3 nya.</a:t>
            </a:r>
          </a:p>
          <a:p>
            <a:r>
              <a:rPr lang="id-ID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Contoh: si A diancam hukuman 7 th, 5 th, dan 15 th, maka si A diancam hukuman (15 + (1/3 X 5) = 20 th.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85365" y="4105835"/>
            <a:ext cx="179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4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 flipV="1">
            <a:off x="-1272989" y="448234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ounded Rectangle 5"/>
          <p:cNvSpPr/>
          <p:nvPr/>
        </p:nvSpPr>
        <p:spPr>
          <a:xfrm>
            <a:off x="1002943" y="1654746"/>
            <a:ext cx="10279347" cy="409894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Commulatie </a:t>
            </a:r>
            <a:r>
              <a:rPr lang="id-ID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sedang</a:t>
            </a:r>
            <a:endParaRPr lang="id-ID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d-ID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Apabila seseorang melakukan beberapa jenis delik yang masing-masing diancam dengan pidana sendiri-sendiri,</a:t>
            </a:r>
          </a:p>
          <a:p>
            <a:r>
              <a:rPr lang="id-ID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maka menurut sistem ini, semua pidana yang diancamkan oleh masing-masing delik dijatuhkan semuanya ; </a:t>
            </a:r>
          </a:p>
          <a:p>
            <a:r>
              <a:rPr lang="id-ID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akan tetapi, jumlah dari pidana itu harus dikurangi, yaitu jumlahnya tidak boleh melebihi dari pidana yang terberat ditambah 1/3.</a:t>
            </a:r>
          </a:p>
          <a:p>
            <a:r>
              <a:rPr lang="id-ID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Contoh: 5 th + 6 th + 15 th = 21 th</a:t>
            </a:r>
          </a:p>
          <a:p>
            <a:r>
              <a:rPr lang="id-ID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+ ( 1/3 x 5) = 20 </a:t>
            </a:r>
            <a:r>
              <a:rPr lang="id-ID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th.</a:t>
            </a:r>
          </a:p>
        </p:txBody>
      </p:sp>
    </p:spTree>
    <p:extLst>
      <p:ext uri="{BB962C8B-B14F-4D97-AF65-F5344CB8AC3E}">
        <p14:creationId xmlns:p14="http://schemas.microsoft.com/office/powerpoint/2010/main" val="365275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</TotalTime>
  <Words>489</Words>
  <Application>Microsoft Office PowerPoint</Application>
  <PresentationFormat>Custom</PresentationFormat>
  <Paragraphs>33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Organic</vt:lpstr>
      <vt:lpstr>HUKUM PIDANA SAMENLOOP VAN STRAFBAAR FEIT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Samenloop Van Strafbaar Feit</dc:title>
  <dc:creator>Windows User</dc:creator>
  <cp:lastModifiedBy>ASUS</cp:lastModifiedBy>
  <cp:revision>6</cp:revision>
  <dcterms:created xsi:type="dcterms:W3CDTF">2019-12-29T12:55:37Z</dcterms:created>
  <dcterms:modified xsi:type="dcterms:W3CDTF">2020-01-22T05:03:24Z</dcterms:modified>
</cp:coreProperties>
</file>