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A0B0-5D78-43BB-BAEC-59051BB2521C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666-71FA-4C57-877A-036B41FE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75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666-71FA-4C57-877A-036B41FEBA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F9D0528-B1EE-4478-B94B-A759A552104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8008F36-6C18-4B4C-872E-B68969FAB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HUKUM 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Daderscahp</a:t>
            </a:r>
            <a:r>
              <a:rPr lang="en-US" sz="4000" dirty="0">
                <a:solidFill>
                  <a:schemeClr val="tx1"/>
                </a:solidFill>
              </a:rPr>
              <a:t> En </a:t>
            </a:r>
            <a:r>
              <a:rPr lang="en-US" sz="4000" dirty="0" err="1">
                <a:solidFill>
                  <a:schemeClr val="tx1"/>
                </a:solidFill>
              </a:rPr>
              <a:t>Deelneming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2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Doen</a:t>
            </a:r>
            <a:r>
              <a:rPr lang="en-US" b="1" dirty="0" smtClean="0"/>
              <a:t> </a:t>
            </a:r>
            <a:r>
              <a:rPr lang="en-US" b="1" dirty="0" err="1" smtClean="0"/>
              <a:t>Pleger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Doenpleger</a:t>
            </a:r>
            <a:r>
              <a:rPr lang="en-US" dirty="0" smtClean="0"/>
              <a:t> (orang yang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) </a:t>
            </a:r>
            <a:r>
              <a:rPr lang="en-US" dirty="0" err="1" smtClean="0"/>
              <a:t>ialah</a:t>
            </a:r>
            <a:r>
              <a:rPr lang="en-US" dirty="0" smtClean="0"/>
              <a:t> orang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perantaraan</a:t>
            </a:r>
            <a:r>
              <a:rPr lang="en-US" dirty="0" smtClean="0"/>
              <a:t> orang lain,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perantaraan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diumpamakan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penyuruh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1. Orang lain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mengedarkan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kealpaan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menyiramkan</a:t>
            </a:r>
            <a:r>
              <a:rPr lang="en-US" dirty="0" smtClean="0"/>
              <a:t> air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pemulung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diketahuinya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disesatkan</a:t>
            </a:r>
            <a:r>
              <a:rPr lang="en-US" dirty="0" smtClean="0"/>
              <a:t> (</a:t>
            </a:r>
            <a:r>
              <a:rPr lang="en-US" dirty="0" err="1" smtClean="0"/>
              <a:t>kekeliruan</a:t>
            </a:r>
            <a:r>
              <a:rPr lang="en-US" dirty="0" smtClean="0"/>
              <a:t>/</a:t>
            </a:r>
            <a:r>
              <a:rPr lang="en-US" dirty="0" err="1" smtClean="0"/>
              <a:t>kesalahpahaman</a:t>
            </a:r>
            <a:r>
              <a:rPr lang="en-US" dirty="0" smtClean="0"/>
              <a:t>) 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koper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(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dilempar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menimpa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tewas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Orang yang </a:t>
            </a:r>
            <a:r>
              <a:rPr lang="en-US" dirty="0" err="1" smtClean="0"/>
              <a:t>disuruh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, </a:t>
            </a:r>
            <a:r>
              <a:rPr lang="en-US" dirty="0" err="1" smtClean="0"/>
              <a:t>sebab-sebabnya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a. Orang yang </a:t>
            </a:r>
            <a:r>
              <a:rPr lang="en-US" dirty="0" err="1" smtClean="0"/>
              <a:t>disuruh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dilakukannya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dikualifikasi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jururawat</a:t>
            </a:r>
            <a:r>
              <a:rPr lang="en-US" dirty="0" smtClean="0"/>
              <a:t> yang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racun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musuh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racun</a:t>
            </a:r>
            <a:r>
              <a:rPr lang="en-US" dirty="0" smtClean="0"/>
              <a:t>. (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 </a:t>
            </a:r>
          </a:p>
          <a:p>
            <a:pPr marL="0" indent="0" algn="just">
              <a:buNone/>
            </a:pPr>
            <a:r>
              <a:rPr lang="en-US" dirty="0" smtClean="0"/>
              <a:t>A. </a:t>
            </a:r>
            <a:r>
              <a:rPr lang="en-US" dirty="0" err="1" smtClean="0"/>
              <a:t>menyruh</a:t>
            </a:r>
            <a:r>
              <a:rPr lang="en-US" dirty="0" smtClean="0"/>
              <a:t> B </a:t>
            </a:r>
            <a:r>
              <a:rPr lang="en-US" dirty="0" err="1" smtClean="0"/>
              <a:t>menukarkan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tersebuyt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. (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245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/>
              <a:t>Orang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memang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delik</a:t>
            </a:r>
            <a:r>
              <a:rPr lang="en-US" sz="1800" dirty="0" smtClean="0"/>
              <a:t>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dipidana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alasan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menghilangkan</a:t>
            </a:r>
            <a:r>
              <a:rPr lang="en-US" sz="1800" dirty="0" smtClean="0"/>
              <a:t> </a:t>
            </a:r>
            <a:r>
              <a:rPr lang="en-US" sz="1800" dirty="0" err="1" smtClean="0"/>
              <a:t>kesalahan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 smtClean="0"/>
              <a:t>Contoh</a:t>
            </a:r>
            <a:r>
              <a:rPr lang="en-US" sz="1800" dirty="0" smtClean="0"/>
              <a:t> : </a:t>
            </a:r>
          </a:p>
          <a:p>
            <a:pPr algn="just"/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dipertanggungjawabkan</a:t>
            </a:r>
            <a:r>
              <a:rPr lang="en-US" sz="1800" dirty="0" smtClean="0"/>
              <a:t>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Pasal</a:t>
            </a:r>
            <a:r>
              <a:rPr lang="en-US" sz="1800" dirty="0" smtClean="0"/>
              <a:t> 44 KUHP. Ex: A </a:t>
            </a:r>
            <a:r>
              <a:rPr lang="en-US" sz="1800" dirty="0" err="1" smtClean="0"/>
              <a:t>berniat</a:t>
            </a:r>
            <a:r>
              <a:rPr lang="en-US" sz="1800" dirty="0" smtClean="0"/>
              <a:t> </a:t>
            </a:r>
            <a:r>
              <a:rPr lang="en-US" sz="1800" dirty="0" err="1" smtClean="0"/>
              <a:t>membunuh</a:t>
            </a:r>
            <a:r>
              <a:rPr lang="en-US" sz="1800" dirty="0" smtClean="0"/>
              <a:t> B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berani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,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menyruh</a:t>
            </a:r>
            <a:r>
              <a:rPr lang="en-US" sz="1800" dirty="0" smtClean="0"/>
              <a:t> C (orang </a:t>
            </a:r>
            <a:r>
              <a:rPr lang="en-US" sz="1800" dirty="0" err="1" smtClean="0"/>
              <a:t>gila</a:t>
            </a:r>
            <a:r>
              <a:rPr lang="en-US" sz="1800" dirty="0" smtClean="0"/>
              <a:t>)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melemparkan</a:t>
            </a:r>
            <a:r>
              <a:rPr lang="en-US" sz="1800" dirty="0" smtClean="0"/>
              <a:t> </a:t>
            </a:r>
            <a:r>
              <a:rPr lang="en-US" sz="1800" dirty="0" err="1" smtClean="0"/>
              <a:t>granat</a:t>
            </a:r>
            <a:r>
              <a:rPr lang="en-US" sz="1800" dirty="0" smtClean="0"/>
              <a:t> </a:t>
            </a:r>
            <a:r>
              <a:rPr lang="en-US" sz="1800" dirty="0" err="1" smtClean="0"/>
              <a:t>tangan</a:t>
            </a:r>
            <a:r>
              <a:rPr lang="en-US" sz="1800" dirty="0" smtClean="0"/>
              <a:t> </a:t>
            </a:r>
            <a:r>
              <a:rPr lang="en-US" sz="1800" dirty="0" err="1" smtClean="0"/>
              <a:t>keada</a:t>
            </a:r>
            <a:r>
              <a:rPr lang="en-US" sz="1800" dirty="0" smtClean="0"/>
              <a:t> B, </a:t>
            </a:r>
            <a:r>
              <a:rPr lang="en-US" sz="1800" dirty="0" err="1" smtClean="0"/>
              <a:t>bila</a:t>
            </a:r>
            <a:r>
              <a:rPr lang="en-US" sz="1800" dirty="0" smtClean="0"/>
              <a:t> C betul2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melemparkan</a:t>
            </a:r>
            <a:r>
              <a:rPr lang="en-US" sz="1800" dirty="0" smtClean="0"/>
              <a:t> </a:t>
            </a:r>
            <a:r>
              <a:rPr lang="en-US" sz="1800" dirty="0" err="1" smtClean="0"/>
              <a:t>granat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B </a:t>
            </a:r>
            <a:r>
              <a:rPr lang="en-US" sz="1800" dirty="0" err="1" smtClean="0"/>
              <a:t>mati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C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dihukum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dipertanggungjawabkan</a:t>
            </a:r>
            <a:r>
              <a:rPr lang="en-US" sz="1800" dirty="0" smtClean="0"/>
              <a:t>,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dihukum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pembunuh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A</a:t>
            </a:r>
          </a:p>
          <a:p>
            <a:pPr algn="just"/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perbuatan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terpaksa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kekuasaan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dihindarkan</a:t>
            </a:r>
            <a:r>
              <a:rPr lang="en-US" sz="1800" dirty="0" smtClean="0"/>
              <a:t> (</a:t>
            </a:r>
            <a:r>
              <a:rPr lang="en-US" sz="1800" dirty="0" err="1" smtClean="0"/>
              <a:t>overmacht</a:t>
            </a:r>
            <a:r>
              <a:rPr lang="en-US" sz="1800" dirty="0" smtClean="0"/>
              <a:t>)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Pasal</a:t>
            </a:r>
            <a:r>
              <a:rPr lang="en-US" sz="1800" dirty="0" smtClean="0"/>
              <a:t> 48 KUHP. Ex: A </a:t>
            </a:r>
            <a:r>
              <a:rPr lang="en-US" sz="1800" dirty="0" err="1" smtClean="0"/>
              <a:t>berniat</a:t>
            </a:r>
            <a:r>
              <a:rPr lang="en-US" sz="1800" dirty="0" smtClean="0"/>
              <a:t> </a:t>
            </a:r>
            <a:r>
              <a:rPr lang="en-US" sz="1800" dirty="0" err="1" smtClean="0"/>
              <a:t>membakar</a:t>
            </a:r>
            <a:r>
              <a:rPr lang="en-US" sz="1800" dirty="0" smtClean="0"/>
              <a:t> </a:t>
            </a:r>
            <a:r>
              <a:rPr lang="en-US" sz="1800" dirty="0" err="1" smtClean="0"/>
              <a:t>rumah</a:t>
            </a:r>
            <a:r>
              <a:rPr lang="en-US" sz="1800" dirty="0" smtClean="0"/>
              <a:t> B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menodong</a:t>
            </a:r>
            <a:r>
              <a:rPr lang="en-US" sz="1800" dirty="0" smtClean="0"/>
              <a:t> </a:t>
            </a:r>
            <a:r>
              <a:rPr lang="en-US" sz="1800" dirty="0" err="1" smtClean="0"/>
              <a:t>memakai</a:t>
            </a:r>
            <a:r>
              <a:rPr lang="en-US" sz="1800" dirty="0" smtClean="0"/>
              <a:t> pistol </a:t>
            </a:r>
            <a:r>
              <a:rPr lang="en-US" sz="1800" dirty="0" err="1" smtClean="0"/>
              <a:t>menyuruh</a:t>
            </a:r>
            <a:r>
              <a:rPr lang="en-US" sz="1800" dirty="0" smtClean="0"/>
              <a:t> C </a:t>
            </a:r>
            <a:r>
              <a:rPr lang="en-US" sz="1800" dirty="0" err="1" smtClean="0"/>
              <a:t>supaya</a:t>
            </a:r>
            <a:r>
              <a:rPr lang="en-US" sz="1800" dirty="0" smtClean="0"/>
              <a:t> </a:t>
            </a:r>
            <a:r>
              <a:rPr lang="en-US" sz="1800" dirty="0" err="1" smtClean="0"/>
              <a:t>membakar</a:t>
            </a:r>
            <a:r>
              <a:rPr lang="en-US" sz="1800" dirty="0" smtClean="0"/>
              <a:t> </a:t>
            </a:r>
            <a:r>
              <a:rPr lang="en-US" sz="1800" dirty="0" err="1" smtClean="0"/>
              <a:t>rumah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. </a:t>
            </a:r>
            <a:r>
              <a:rPr lang="en-US" sz="1800" dirty="0" err="1" smtClean="0"/>
              <a:t>Jika</a:t>
            </a:r>
            <a:r>
              <a:rPr lang="en-US" sz="1800" dirty="0" smtClean="0"/>
              <a:t> C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membakar</a:t>
            </a:r>
            <a:r>
              <a:rPr lang="en-US" sz="1800" dirty="0" smtClean="0"/>
              <a:t> </a:t>
            </a:r>
            <a:r>
              <a:rPr lang="en-US" sz="1800" dirty="0" err="1" smtClean="0"/>
              <a:t>rumah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dihukum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dipaksa</a:t>
            </a:r>
            <a:r>
              <a:rPr lang="en-US" sz="1800" dirty="0" smtClean="0"/>
              <a:t>. </a:t>
            </a:r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51 KUHP. Ex.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perwira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membalas</a:t>
            </a:r>
            <a:r>
              <a:rPr lang="en-US" dirty="0" smtClean="0"/>
              <a:t> </a:t>
            </a:r>
            <a:r>
              <a:rPr lang="en-US" dirty="0" err="1" smtClean="0"/>
              <a:t>dendam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musuhnya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orang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B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bintara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perintahnya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orang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orang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seoprang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B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suruhan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menyangka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 Ex: A </a:t>
            </a:r>
            <a:r>
              <a:rPr lang="en-US" dirty="0" err="1" smtClean="0"/>
              <a:t>berniat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motor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diparkir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pos.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tolong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motor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B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disalahkan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sengaka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Mede </a:t>
            </a:r>
            <a:r>
              <a:rPr lang="en-US" b="1" dirty="0" err="1" smtClean="0"/>
              <a:t>Pleger</a:t>
            </a:r>
            <a:endParaRPr lang="en-US" dirty="0" smtClean="0"/>
          </a:p>
          <a:p>
            <a:pPr algn="just"/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: </a:t>
            </a:r>
            <a:r>
              <a:rPr lang="en-US" dirty="0" err="1" smtClean="0"/>
              <a:t>medepleger</a:t>
            </a:r>
            <a:r>
              <a:rPr lang="en-US" dirty="0" smtClean="0"/>
              <a:t>),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 :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bersepakat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membakar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kandang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C orang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benci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berdua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kandang</a:t>
            </a:r>
            <a:r>
              <a:rPr lang="en-US" dirty="0" smtClean="0"/>
              <a:t>.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kandang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loteng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rumput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membakar</a:t>
            </a:r>
            <a:r>
              <a:rPr lang="en-US" dirty="0" smtClean="0"/>
              <a:t> </a:t>
            </a:r>
            <a:r>
              <a:rPr lang="en-US" dirty="0" err="1" smtClean="0"/>
              <a:t>kandang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membakar</a:t>
            </a:r>
            <a:r>
              <a:rPr lang="en-US" dirty="0" smtClean="0"/>
              <a:t> </a:t>
            </a:r>
            <a:r>
              <a:rPr lang="en-US" dirty="0" err="1" smtClean="0"/>
              <a:t>rumput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loteng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A </a:t>
            </a:r>
            <a:r>
              <a:rPr lang="en-US" dirty="0" err="1" smtClean="0"/>
              <a:t>menaiki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loteng.B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tangganya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mulanya</a:t>
            </a:r>
            <a:r>
              <a:rPr lang="en-US" dirty="0" smtClean="0"/>
              <a:t> A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membakar</a:t>
            </a:r>
            <a:r>
              <a:rPr lang="en-US" dirty="0" smtClean="0"/>
              <a:t> </a:t>
            </a:r>
            <a:r>
              <a:rPr lang="en-US" dirty="0" err="1" smtClean="0"/>
              <a:t>rumput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korek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rumput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. B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daun2 </a:t>
            </a:r>
            <a:r>
              <a:rPr lang="en-US" dirty="0" err="1" smtClean="0"/>
              <a:t>kering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membakar</a:t>
            </a:r>
            <a:r>
              <a:rPr lang="en-US" dirty="0" smtClean="0"/>
              <a:t> </a:t>
            </a:r>
            <a:r>
              <a:rPr lang="en-US" dirty="0" err="1" smtClean="0"/>
              <a:t>kandang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C. </a:t>
            </a:r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(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) 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orang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mekukan</a:t>
            </a:r>
            <a:r>
              <a:rPr lang="en-US" dirty="0" smtClean="0"/>
              <a:t> (</a:t>
            </a:r>
            <a:r>
              <a:rPr lang="en-US" dirty="0" err="1" smtClean="0"/>
              <a:t>medeplegen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: Orang yang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pleger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Orang yang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medepleger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Kedua</a:t>
            </a:r>
            <a:r>
              <a:rPr lang="en-US" dirty="0" smtClean="0"/>
              <a:t> orang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orang yang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orang yang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mede</a:t>
            </a:r>
            <a:r>
              <a:rPr lang="en-US" dirty="0" smtClean="0"/>
              <a:t> </a:t>
            </a:r>
            <a:r>
              <a:rPr lang="en-US" dirty="0" err="1" smtClean="0"/>
              <a:t>pleger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medeplichtige</a:t>
            </a:r>
            <a:r>
              <a:rPr lang="en-US" dirty="0" smtClean="0"/>
              <a:t>) </a:t>
            </a:r>
            <a:r>
              <a:rPr lang="en-US" dirty="0" err="1" smtClean="0"/>
              <a:t>pasal</a:t>
            </a:r>
            <a:r>
              <a:rPr lang="en-US" dirty="0" smtClean="0"/>
              <a:t> 56 KUHP. 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: A </a:t>
            </a:r>
            <a:r>
              <a:rPr lang="en-US" dirty="0" err="1" smtClean="0"/>
              <a:t>beniat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mengajak</a:t>
            </a:r>
            <a:r>
              <a:rPr lang="en-US" dirty="0" smtClean="0"/>
              <a:t> C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.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C yang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 A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barang-barangnya</a:t>
            </a:r>
            <a:r>
              <a:rPr lang="en-US" dirty="0" smtClean="0"/>
              <a:t>. </a:t>
            </a:r>
            <a:r>
              <a:rPr lang="en-US" dirty="0" err="1" smtClean="0"/>
              <a:t>Disini</a:t>
            </a:r>
            <a:r>
              <a:rPr lang="en-US" dirty="0" smtClean="0"/>
              <a:t> C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mede</a:t>
            </a:r>
            <a:r>
              <a:rPr lang="en-US" dirty="0" smtClean="0"/>
              <a:t> </a:t>
            </a:r>
            <a:r>
              <a:rPr lang="en-US" dirty="0" err="1" smtClean="0"/>
              <a:t>pleger</a:t>
            </a:r>
            <a:r>
              <a:rPr lang="en-US" dirty="0" smtClean="0"/>
              <a:t>),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Andaikata</a:t>
            </a:r>
            <a:r>
              <a:rPr lang="en-US" dirty="0" smtClean="0"/>
              <a:t> C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beridir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isyarat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orang </a:t>
            </a:r>
            <a:r>
              <a:rPr lang="en-US" dirty="0" err="1" smtClean="0"/>
              <a:t>datang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C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medeplichtige</a:t>
            </a:r>
            <a:r>
              <a:rPr lang="en-US" dirty="0" smtClean="0"/>
              <a:t>) </a:t>
            </a:r>
            <a:r>
              <a:rPr lang="en-US" dirty="0" err="1" smtClean="0"/>
              <a:t>Pasal</a:t>
            </a:r>
            <a:r>
              <a:rPr lang="en-US" dirty="0" smtClean="0"/>
              <a:t> 56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Ada 2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: </a:t>
            </a:r>
          </a:p>
          <a:p>
            <a:pPr algn="just"/>
            <a:r>
              <a:rPr lang="en-US" dirty="0" err="1" smtClean="0"/>
              <a:t>Kerjasama</a:t>
            </a:r>
            <a:r>
              <a:rPr lang="en-US" dirty="0" smtClean="0"/>
              <a:t> yang </a:t>
            </a:r>
            <a:r>
              <a:rPr lang="en-US" dirty="0" err="1" smtClean="0"/>
              <a:t>disadari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mrpk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(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)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Uitlokker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smtClean="0"/>
              <a:t>Orang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(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penganjur</a:t>
            </a:r>
            <a:r>
              <a:rPr lang="en-US" dirty="0" smtClean="0"/>
              <a:t>: </a:t>
            </a:r>
            <a:r>
              <a:rPr lang="en-US" dirty="0" err="1" smtClean="0"/>
              <a:t>uitlokker</a:t>
            </a:r>
            <a:r>
              <a:rPr lang="en-US" dirty="0" smtClean="0"/>
              <a:t>/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intelektualis</a:t>
            </a:r>
            <a:r>
              <a:rPr lang="en-US" dirty="0" smtClean="0"/>
              <a:t>), </a:t>
            </a:r>
            <a:r>
              <a:rPr lang="en-US" dirty="0" err="1" smtClean="0"/>
              <a:t>unsur</a:t>
            </a:r>
            <a:r>
              <a:rPr lang="en-US" dirty="0" smtClean="0"/>
              <a:t>- </a:t>
            </a:r>
            <a:r>
              <a:rPr lang="en-US" dirty="0" err="1" smtClean="0"/>
              <a:t>unsurnya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orang lain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endParaRPr lang="en-US" dirty="0" smtClean="0"/>
          </a:p>
          <a:p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, </a:t>
            </a:r>
            <a:r>
              <a:rPr lang="en-US" dirty="0" err="1" smtClean="0"/>
              <a:t>Kekerasan</a:t>
            </a:r>
            <a:r>
              <a:rPr lang="en-US" dirty="0" smtClean="0"/>
              <a:t>, </a:t>
            </a:r>
            <a:r>
              <a:rPr lang="en-US" dirty="0" err="1" smtClean="0"/>
              <a:t>Ancaman</a:t>
            </a:r>
            <a:r>
              <a:rPr lang="en-US" dirty="0" smtClean="0"/>
              <a:t>, </a:t>
            </a:r>
            <a:r>
              <a:rPr lang="en-US" dirty="0" err="1" smtClean="0"/>
              <a:t>Penyesatan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57451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: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Ada 5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penganjur</a:t>
            </a:r>
            <a:r>
              <a:rPr lang="en-US" dirty="0" smtClean="0"/>
              <a:t>: </a:t>
            </a:r>
          </a:p>
          <a:p>
            <a:pPr algn="just"/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penganjur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4 </a:t>
            </a:r>
            <a:r>
              <a:rPr lang="en-US" dirty="0" err="1" smtClean="0"/>
              <a:t>hal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a.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digunakannya</a:t>
            </a:r>
            <a:r>
              <a:rPr lang="en-US" dirty="0" smtClean="0"/>
              <a:t> upaya2 </a:t>
            </a:r>
            <a:r>
              <a:rPr lang="en-US" dirty="0" err="1" smtClean="0"/>
              <a:t>penganjuran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b.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(point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kesengajaan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upaya2,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) </a:t>
            </a:r>
          </a:p>
          <a:p>
            <a:pPr marL="0" indent="0" algn="just">
              <a:buNone/>
            </a:pPr>
            <a:r>
              <a:rPr lang="en-US" dirty="0" smtClean="0"/>
              <a:t>c.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(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dianjurkan</a:t>
            </a:r>
            <a:r>
              <a:rPr lang="en-US" dirty="0" smtClean="0"/>
              <a:t>). </a:t>
            </a: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agar orang lain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C.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. Di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A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lain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B)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</a:t>
            </a:r>
            <a:r>
              <a:rPr lang="en-US" dirty="0" err="1" smtClean="0"/>
              <a:t>satu-satunya</a:t>
            </a:r>
            <a:r>
              <a:rPr lang="en-US" dirty="0" smtClean="0"/>
              <a:t> (B)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orang lain (C) </a:t>
            </a:r>
          </a:p>
          <a:p>
            <a:pPr marL="0" indent="0" algn="just">
              <a:buNone/>
            </a:pPr>
            <a:r>
              <a:rPr lang="en-US" dirty="0" smtClean="0"/>
              <a:t>d.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lain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. (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penyuruh</a:t>
            </a:r>
            <a:r>
              <a:rPr lang="en-US" dirty="0" smtClean="0"/>
              <a:t> ( </a:t>
            </a:r>
            <a:r>
              <a:rPr lang="en-US" dirty="0" err="1" smtClean="0"/>
              <a:t>doen</a:t>
            </a:r>
            <a:r>
              <a:rPr lang="en-US" dirty="0" smtClean="0"/>
              <a:t> </a:t>
            </a:r>
            <a:r>
              <a:rPr lang="en-US" dirty="0" err="1" smtClean="0"/>
              <a:t>pleger</a:t>
            </a:r>
            <a:r>
              <a:rPr lang="en-US" dirty="0" smtClean="0"/>
              <a:t>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algn="just"/>
            <a:r>
              <a:rPr lang="en-US" b="1" dirty="0" err="1" smtClean="0"/>
              <a:t>Pembuat</a:t>
            </a:r>
            <a:r>
              <a:rPr lang="en-US" b="1" dirty="0" smtClean="0"/>
              <a:t> </a:t>
            </a:r>
            <a:r>
              <a:rPr lang="en-US" b="1" dirty="0" err="1" smtClean="0"/>
              <a:t>Pembantu</a:t>
            </a:r>
            <a:r>
              <a:rPr lang="en-US" b="1" dirty="0" smtClean="0"/>
              <a:t> (</a:t>
            </a:r>
            <a:r>
              <a:rPr lang="en-US" b="1" dirty="0" err="1" smtClean="0"/>
              <a:t>medeplichtige</a:t>
            </a:r>
            <a:r>
              <a:rPr lang="en-US" b="1" dirty="0" smtClean="0"/>
              <a:t>)</a:t>
            </a: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a. </a:t>
            </a:r>
            <a:r>
              <a:rPr lang="en-US" i="1" dirty="0" err="1" smtClean="0"/>
              <a:t>Sifat</a:t>
            </a:r>
            <a:r>
              <a:rPr lang="en-US" i="1" dirty="0" smtClean="0"/>
              <a:t> </a:t>
            </a:r>
            <a:r>
              <a:rPr lang="en-US" i="1" dirty="0" err="1" smtClean="0"/>
              <a:t>Pembantuan</a:t>
            </a:r>
            <a:r>
              <a:rPr lang="en-US" i="1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, </a:t>
            </a:r>
            <a:r>
              <a:rPr lang="en-US" dirty="0" err="1" smtClean="0"/>
              <a:t>pembantuan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accesoir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pembantuan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orang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(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orang yang </a:t>
            </a:r>
            <a:r>
              <a:rPr lang="en-US" dirty="0" err="1" smtClean="0"/>
              <a:t>dibantu</a:t>
            </a:r>
            <a:r>
              <a:rPr lang="en-US" dirty="0" smtClean="0"/>
              <a:t>).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pertanggungjawabannya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accesoir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dipidananya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0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algn="just"/>
            <a:r>
              <a:rPr lang="en-US" b="1" dirty="0" err="1" smtClean="0"/>
              <a:t>Penyertaan</a:t>
            </a:r>
            <a:r>
              <a:rPr lang="en-US" b="1" dirty="0" smtClean="0"/>
              <a:t> (</a:t>
            </a:r>
            <a:r>
              <a:rPr lang="en-US" b="1" dirty="0" err="1" smtClean="0"/>
              <a:t>Deelneming</a:t>
            </a:r>
            <a:r>
              <a:rPr lang="en-US" b="1" dirty="0" smtClean="0"/>
              <a:t>)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Pidana</a:t>
            </a:r>
            <a:r>
              <a:rPr lang="en-US" b="1" dirty="0" smtClean="0"/>
              <a:t> </a:t>
            </a:r>
          </a:p>
          <a:p>
            <a:pPr marL="0" indent="0" algn="just">
              <a:buNone/>
            </a:pP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Penyertaan</a:t>
            </a:r>
            <a:endParaRPr lang="en-US" dirty="0" smtClean="0"/>
          </a:p>
          <a:p>
            <a:pPr algn="just"/>
            <a:r>
              <a:rPr lang="en-US" dirty="0" err="1" smtClean="0"/>
              <a:t>Penyertaan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DEELNEMING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DEELNEMING di </a:t>
            </a:r>
            <a:r>
              <a:rPr lang="en-US" dirty="0" err="1" smtClean="0"/>
              <a:t>permasalahkan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oeleh</a:t>
            </a:r>
            <a:r>
              <a:rPr lang="en-US" dirty="0" smtClean="0"/>
              <a:t> </a:t>
            </a:r>
            <a:r>
              <a:rPr lang="en-US" dirty="0" err="1" smtClean="0"/>
              <a:t>bebrapa</a:t>
            </a:r>
            <a:r>
              <a:rPr lang="en-US" dirty="0" smtClean="0"/>
              <a:t> </a:t>
            </a:r>
            <a:r>
              <a:rPr lang="en-US" dirty="0" err="1" smtClean="0"/>
              <a:t>orang,jika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orang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delik,pelakunya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Alleen</a:t>
            </a:r>
            <a:r>
              <a:rPr lang="en-US" dirty="0" smtClean="0"/>
              <a:t> </a:t>
            </a:r>
            <a:r>
              <a:rPr lang="en-US" dirty="0" err="1" smtClean="0"/>
              <a:t>dader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43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458200" cy="55165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b. </a:t>
            </a:r>
            <a:r>
              <a:rPr lang="en-US" i="1" dirty="0" err="1" smtClean="0"/>
              <a:t>Jenis</a:t>
            </a:r>
            <a:r>
              <a:rPr lang="en-US" i="1" dirty="0" smtClean="0"/>
              <a:t> </a:t>
            </a:r>
            <a:r>
              <a:rPr lang="en-US" i="1" dirty="0" err="1" smtClean="0"/>
              <a:t>Pembantuan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limitatif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limitatif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, </a:t>
            </a:r>
            <a:r>
              <a:rPr lang="en-US" dirty="0" err="1" smtClean="0"/>
              <a:t>sarana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9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orang,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pertaunggungjawaban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persitiwa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orang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orang lain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Penyertaan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penyertaan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: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r>
              <a:rPr lang="en-US" dirty="0" err="1" smtClean="0"/>
              <a:t>Pertanggung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senidiri-sendiri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penyertaan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: </a:t>
            </a:r>
            <a:r>
              <a:rPr lang="en-US" dirty="0" err="1" smtClean="0"/>
              <a:t>pembujuk</a:t>
            </a:r>
            <a:r>
              <a:rPr lang="en-US" dirty="0" smtClean="0"/>
              <a:t>, </a:t>
            </a:r>
            <a:r>
              <a:rPr lang="en-US" dirty="0" err="1" smtClean="0"/>
              <a:t>pembantu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digantungkan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lain.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 yang lain </a:t>
            </a:r>
            <a:r>
              <a:rPr lang="en-US" dirty="0" err="1" smtClean="0"/>
              <a:t>juga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penyertaan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dipidananya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Penyertaan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Penyertaan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Penganutnya;Simons</a:t>
            </a:r>
            <a:r>
              <a:rPr lang="en-US" dirty="0" smtClean="0"/>
              <a:t>, van </a:t>
            </a:r>
            <a:r>
              <a:rPr lang="en-US" dirty="0" err="1" smtClean="0"/>
              <a:t>Hattum</a:t>
            </a:r>
            <a:r>
              <a:rPr lang="en-US" dirty="0" smtClean="0"/>
              <a:t>, </a:t>
            </a:r>
            <a:r>
              <a:rPr lang="en-US" dirty="0" err="1" smtClean="0"/>
              <a:t>Hazewingkel</a:t>
            </a:r>
            <a:r>
              <a:rPr lang="en-US" dirty="0" smtClean="0"/>
              <a:t> </a:t>
            </a:r>
            <a:r>
              <a:rPr lang="en-US" dirty="0" err="1" smtClean="0"/>
              <a:t>Suringa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Penyertaan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Penyertaan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Penganutnya</a:t>
            </a:r>
            <a:r>
              <a:rPr lang="en-US" dirty="0" smtClean="0"/>
              <a:t>: </a:t>
            </a:r>
            <a:r>
              <a:rPr lang="en-US" dirty="0" err="1" smtClean="0"/>
              <a:t>Pompe</a:t>
            </a:r>
            <a:r>
              <a:rPr lang="en-US" dirty="0" smtClean="0"/>
              <a:t>, </a:t>
            </a:r>
            <a:r>
              <a:rPr lang="en-US" dirty="0" err="1" smtClean="0"/>
              <a:t>Mulyanto</a:t>
            </a:r>
            <a:r>
              <a:rPr lang="en-US" dirty="0" smtClean="0"/>
              <a:t>, </a:t>
            </a:r>
            <a:r>
              <a:rPr lang="en-US" dirty="0" err="1" smtClean="0"/>
              <a:t>Roeslan</a:t>
            </a:r>
            <a:r>
              <a:rPr lang="en-US" dirty="0" smtClean="0"/>
              <a:t> </a:t>
            </a:r>
            <a:r>
              <a:rPr lang="en-US" dirty="0" err="1" smtClean="0"/>
              <a:t>Saleh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Penyertaan</a:t>
            </a:r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KUHP </a:t>
            </a: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penyertaan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1. Para </a:t>
            </a:r>
            <a:r>
              <a:rPr lang="en-US" dirty="0" err="1" smtClean="0"/>
              <a:t>Pembuat</a:t>
            </a:r>
            <a:r>
              <a:rPr lang="en-US" dirty="0" smtClean="0"/>
              <a:t> (</a:t>
            </a:r>
            <a:r>
              <a:rPr lang="en-US" dirty="0" err="1" smtClean="0"/>
              <a:t>dader</a:t>
            </a:r>
            <a:r>
              <a:rPr lang="en-US" dirty="0" smtClean="0"/>
              <a:t>) </a:t>
            </a:r>
            <a:r>
              <a:rPr lang="en-US" dirty="0" err="1" smtClean="0"/>
              <a:t>pasal</a:t>
            </a:r>
            <a:r>
              <a:rPr lang="en-US" dirty="0" smtClean="0"/>
              <a:t> 55 KUHP,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smtClean="0"/>
              <a:t>a. yang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pleger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b. yang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doen</a:t>
            </a:r>
            <a:r>
              <a:rPr lang="en-US" dirty="0" smtClean="0"/>
              <a:t> </a:t>
            </a:r>
            <a:r>
              <a:rPr lang="en-US" dirty="0" err="1" smtClean="0"/>
              <a:t>pleger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c. yang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mede</a:t>
            </a:r>
            <a:r>
              <a:rPr lang="en-US" dirty="0" smtClean="0"/>
              <a:t> </a:t>
            </a:r>
            <a:r>
              <a:rPr lang="en-US" dirty="0" err="1" smtClean="0"/>
              <a:t>pleger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d.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(</a:t>
            </a:r>
            <a:r>
              <a:rPr lang="en-US" dirty="0" err="1" smtClean="0"/>
              <a:t>uitlokker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(</a:t>
            </a:r>
            <a:r>
              <a:rPr lang="en-US" dirty="0" err="1" smtClean="0"/>
              <a:t>madeplichtigheid</a:t>
            </a:r>
            <a:r>
              <a:rPr lang="en-US" dirty="0" smtClean="0"/>
              <a:t>) </a:t>
            </a:r>
            <a:r>
              <a:rPr lang="en-US" dirty="0" err="1" smtClean="0"/>
              <a:t>pasal</a:t>
            </a:r>
            <a:r>
              <a:rPr lang="en-US" dirty="0" smtClean="0"/>
              <a:t> 56 KUHP 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siapa-siapa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siapa-siapa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(</a:t>
            </a:r>
            <a:r>
              <a:rPr lang="en-US" dirty="0" err="1" smtClean="0"/>
              <a:t>dader</a:t>
            </a:r>
            <a:r>
              <a:rPr lang="en-US" dirty="0" smtClean="0"/>
              <a:t>), </a:t>
            </a:r>
            <a:r>
              <a:rPr lang="en-US" dirty="0" err="1" smtClean="0"/>
              <a:t>kriterianya</a:t>
            </a:r>
            <a:r>
              <a:rPr lang="en-US" dirty="0" smtClean="0"/>
              <a:t>: (a)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orang lain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; (b)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uu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1. </a:t>
            </a:r>
            <a:r>
              <a:rPr lang="en-US" b="1" dirty="0" err="1" smtClean="0"/>
              <a:t>Pleger</a:t>
            </a:r>
            <a:endParaRPr lang="en-US" dirty="0" smtClean="0"/>
          </a:p>
          <a:p>
            <a:pPr algn="just"/>
            <a:r>
              <a:rPr lang="en-US" dirty="0" err="1" smtClean="0"/>
              <a:t>Pelaku</a:t>
            </a:r>
            <a:r>
              <a:rPr lang="en-US" dirty="0" smtClean="0"/>
              <a:t>/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(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: </a:t>
            </a:r>
            <a:r>
              <a:rPr lang="en-US" dirty="0" err="1" smtClean="0"/>
              <a:t>pleger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orang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.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dader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pleger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orang lain minimal 1 orang,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,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penganjur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, </a:t>
            </a:r>
            <a:r>
              <a:rPr lang="en-US" dirty="0" err="1" smtClean="0"/>
              <a:t>plegernya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, </a:t>
            </a:r>
            <a:r>
              <a:rPr lang="en-US" dirty="0" err="1" smtClean="0"/>
              <a:t>plegernya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orang yang </a:t>
            </a:r>
            <a:r>
              <a:rPr lang="en-US" dirty="0" err="1" smtClean="0"/>
              <a:t>perbuatannya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uu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3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84</TotalTime>
  <Words>1688</Words>
  <Application>Microsoft Office PowerPoint</Application>
  <PresentationFormat>On-screen Show (4:3)</PresentationFormat>
  <Paragraphs>92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Pushpin</vt:lpstr>
      <vt:lpstr>HUKUM PIDANA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PIDANA</dc:title>
  <dc:creator>ASUS</dc:creator>
  <cp:lastModifiedBy>ASUS</cp:lastModifiedBy>
  <cp:revision>5</cp:revision>
  <dcterms:created xsi:type="dcterms:W3CDTF">2020-02-10T03:35:48Z</dcterms:created>
  <dcterms:modified xsi:type="dcterms:W3CDTF">2020-02-10T05:00:21Z</dcterms:modified>
</cp:coreProperties>
</file>