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5FC61A-07ED-4A22-A7EE-EDC688599A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3E0E52-C65C-412D-9F93-EFB3A087768D}" type="datetimeFigureOut">
              <a:rPr lang="en-US" smtClean="0"/>
              <a:t>2/10/2020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POGING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78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Objektif-Formil</a:t>
            </a:r>
            <a:r>
              <a:rPr lang="en-US" b="1" dirty="0" smtClean="0"/>
              <a:t>,</a:t>
            </a:r>
            <a:r>
              <a:rPr lang="en-US" dirty="0" smtClean="0"/>
              <a:t> yang </a:t>
            </a:r>
            <a:r>
              <a:rPr lang="en-US" dirty="0" err="1" smtClean="0"/>
              <a:t>menitik</a:t>
            </a:r>
            <a:r>
              <a:rPr lang="en-US" dirty="0" smtClean="0"/>
              <a:t> </a:t>
            </a:r>
            <a:r>
              <a:rPr lang="en-US" dirty="0" err="1" smtClean="0"/>
              <a:t>beratkan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bahayanya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perbuatan-perbuatan</a:t>
            </a:r>
            <a:r>
              <a:rPr lang="en-US" dirty="0" smtClean="0"/>
              <a:t> yang </a:t>
            </a:r>
            <a:r>
              <a:rPr lang="en-US" dirty="0" err="1" smtClean="0"/>
              <a:t>terlarang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itu,ini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Penganutnya</a:t>
            </a:r>
            <a:r>
              <a:rPr lang="en-US" dirty="0" smtClean="0"/>
              <a:t> </a:t>
            </a:r>
            <a:r>
              <a:rPr lang="en-US" dirty="0" err="1" smtClean="0"/>
              <a:t>Suynstee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Zevenbergen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b="1" dirty="0" smtClean="0"/>
              <a:t>–</a:t>
            </a:r>
            <a:r>
              <a:rPr lang="en-US" b="1" dirty="0" err="1" smtClean="0"/>
              <a:t>Materil</a:t>
            </a:r>
            <a:r>
              <a:rPr lang="en-US" b="1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menitik</a:t>
            </a:r>
            <a:r>
              <a:rPr lang="en-US" dirty="0" smtClean="0"/>
              <a:t> </a:t>
            </a:r>
            <a:r>
              <a:rPr lang="en-US" dirty="0" err="1" smtClean="0"/>
              <a:t>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berbahayanya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Penganutnya</a:t>
            </a:r>
            <a:r>
              <a:rPr lang="en-US" dirty="0" smtClean="0"/>
              <a:t> Simons.</a:t>
            </a:r>
            <a:r>
              <a:rPr lang="en-US" b="1" dirty="0" smtClean="0"/>
              <a:t>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Campuran</a:t>
            </a:r>
            <a:r>
              <a:rPr lang="en-US" b="1" dirty="0" smtClean="0"/>
              <a:t>;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 (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berbahayanya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(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C. </a:t>
            </a:r>
            <a:r>
              <a:rPr lang="en-US" b="1" dirty="0" err="1" smtClean="0"/>
              <a:t>Unsur-Unsur</a:t>
            </a:r>
            <a:r>
              <a:rPr lang="en-US" b="1" dirty="0" smtClean="0"/>
              <a:t> </a:t>
            </a:r>
            <a:r>
              <a:rPr lang="en-US" b="1" dirty="0" err="1" smtClean="0"/>
              <a:t>Percobaan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(1) KUHP,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: (1). Ada </a:t>
            </a:r>
            <a:r>
              <a:rPr lang="en-US" dirty="0" err="1" smtClean="0"/>
              <a:t>Niat</a:t>
            </a:r>
            <a:r>
              <a:rPr lang="en-US" dirty="0" smtClean="0"/>
              <a:t> (2). Ada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, (3).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Niat</a:t>
            </a:r>
            <a:r>
              <a:rPr lang="en-US" b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. Para </a:t>
            </a:r>
            <a:r>
              <a:rPr lang="en-US" dirty="0" err="1" smtClean="0"/>
              <a:t>sarjana</a:t>
            </a:r>
            <a:r>
              <a:rPr lang="en-US" dirty="0" smtClean="0"/>
              <a:t> yang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Simons, van </a:t>
            </a:r>
            <a:r>
              <a:rPr lang="en-US" dirty="0" err="1" smtClean="0"/>
              <a:t>Hammel</a:t>
            </a:r>
            <a:r>
              <a:rPr lang="en-US" dirty="0" smtClean="0"/>
              <a:t>, van </a:t>
            </a:r>
            <a:r>
              <a:rPr lang="en-US" dirty="0" err="1" smtClean="0"/>
              <a:t>Dijck</a:t>
            </a:r>
            <a:r>
              <a:rPr lang="en-US" dirty="0" smtClean="0"/>
              <a:t>, van </a:t>
            </a:r>
            <a:r>
              <a:rPr lang="en-US" dirty="0" err="1" smtClean="0"/>
              <a:t>Hattum</a:t>
            </a:r>
            <a:r>
              <a:rPr lang="en-US" dirty="0" smtClean="0"/>
              <a:t>, </a:t>
            </a:r>
            <a:r>
              <a:rPr lang="en-US" dirty="0" err="1" smtClean="0"/>
              <a:t>Hazewinkel-Suringa</a:t>
            </a:r>
            <a:r>
              <a:rPr lang="en-US" dirty="0" smtClean="0"/>
              <a:t>, </a:t>
            </a:r>
            <a:r>
              <a:rPr lang="en-US" dirty="0" err="1" smtClean="0"/>
              <a:t>Jonkers</a:t>
            </a:r>
            <a:r>
              <a:rPr lang="en-US" dirty="0" smtClean="0"/>
              <a:t>.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VOS,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kesengajan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i="1" dirty="0" err="1" smtClean="0"/>
              <a:t>dolus</a:t>
            </a:r>
            <a:r>
              <a:rPr lang="en-US" i="1" dirty="0" smtClean="0"/>
              <a:t> </a:t>
            </a:r>
            <a:r>
              <a:rPr lang="en-US" i="1" dirty="0" err="1" smtClean="0"/>
              <a:t>evantualis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kue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musuhnya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orang lain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A).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Vosdalam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Hazwinkel-Suringa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da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A,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, Prof </a:t>
            </a:r>
            <a:r>
              <a:rPr lang="en-US" dirty="0" err="1" smtClean="0"/>
              <a:t>Moeljatno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potensiil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ditunaikan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;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), </a:t>
            </a:r>
            <a:r>
              <a:rPr lang="en-US" dirty="0" err="1" smtClean="0"/>
              <a:t>disitu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100%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ditunaikan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subjective on </a:t>
            </a:r>
            <a:r>
              <a:rPr lang="en-US" i="1" dirty="0" err="1" smtClean="0"/>
              <a:t>rechtselemnet</a:t>
            </a:r>
            <a:r>
              <a:rPr lang="en-US" i="1" dirty="0" smtClean="0"/>
              <a:t>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diambilkan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;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ditunaikan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5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Moeljatno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/</a:t>
            </a:r>
            <a:r>
              <a:rPr lang="en-US" dirty="0" err="1" smtClean="0"/>
              <a:t>voltooide</a:t>
            </a:r>
            <a:r>
              <a:rPr lang="en-US" dirty="0" smtClean="0"/>
              <a:t> </a:t>
            </a:r>
            <a:r>
              <a:rPr lang="en-US" dirty="0" err="1" smtClean="0"/>
              <a:t>pooging</a:t>
            </a:r>
            <a:r>
              <a:rPr lang="en-US" dirty="0" smtClean="0"/>
              <a:t>)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 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terhenti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lenggkap</a:t>
            </a:r>
            <a:r>
              <a:rPr lang="en-US" dirty="0" smtClean="0"/>
              <a:t>)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Permulaan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endParaRPr lang="en-US" dirty="0" smtClean="0"/>
          </a:p>
          <a:p>
            <a:pPr algn="just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dipersoalkan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teroi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subjektif</a:t>
            </a:r>
            <a:r>
              <a:rPr lang="en-US" dirty="0" smtClean="0"/>
              <a:t>, van </a:t>
            </a:r>
            <a:r>
              <a:rPr lang="en-US" dirty="0" err="1" smtClean="0"/>
              <a:t>Hammel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ternayat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nit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yang </a:t>
            </a:r>
            <a:r>
              <a:rPr lang="en-US" dirty="0" err="1" smtClean="0"/>
              <a:t>dipentingkan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van </a:t>
            </a:r>
            <a:r>
              <a:rPr lang="en-US" dirty="0" err="1" smtClean="0"/>
              <a:t>Hammel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yang </a:t>
            </a:r>
            <a:r>
              <a:rPr lang="en-US" dirty="0" err="1" smtClean="0"/>
              <a:t>jahat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, Simons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/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lain.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Selesai</a:t>
            </a:r>
            <a:r>
              <a:rPr lang="en-US" b="1" dirty="0" smtClean="0"/>
              <a:t>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Kehendak</a:t>
            </a:r>
            <a:endParaRPr lang="en-US" dirty="0" smtClean="0"/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pengunduran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Pengunduran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 (</a:t>
            </a:r>
            <a:r>
              <a:rPr lang="en-US" i="1" dirty="0" err="1" smtClean="0"/>
              <a:t>rucktriit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penyesalan</a:t>
            </a:r>
            <a:r>
              <a:rPr lang="en-US" dirty="0" smtClean="0"/>
              <a:t> (</a:t>
            </a:r>
            <a:r>
              <a:rPr lang="en-US" i="1" dirty="0" err="1" smtClean="0"/>
              <a:t>tatiger</a:t>
            </a:r>
            <a:r>
              <a:rPr lang="en-US" i="1" dirty="0" smtClean="0"/>
              <a:t> </a:t>
            </a:r>
            <a:r>
              <a:rPr lang="en-US" i="1" dirty="0" err="1" smtClean="0"/>
              <a:t>reue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 smtClean="0"/>
              <a:t>menghalau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D. </a:t>
            </a:r>
            <a:r>
              <a:rPr lang="en-US" b="1" dirty="0" err="1" smtClean="0"/>
              <a:t>Perbuatan</a:t>
            </a:r>
            <a:r>
              <a:rPr lang="en-US" b="1" dirty="0" smtClean="0"/>
              <a:t> yang </a:t>
            </a:r>
            <a:r>
              <a:rPr lang="en-US" b="1" dirty="0" err="1" smtClean="0"/>
              <a:t>Seolah-Olah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err="1" smtClean="0"/>
              <a:t>Ondeugdelijke</a:t>
            </a:r>
            <a:r>
              <a:rPr lang="en-US" i="1" dirty="0" smtClean="0"/>
              <a:t> </a:t>
            </a:r>
            <a:r>
              <a:rPr lang="en-US" i="1" dirty="0" err="1" smtClean="0"/>
              <a:t>Poging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err="1" smtClean="0"/>
              <a:t>Mangel</a:t>
            </a:r>
            <a:r>
              <a:rPr lang="en-US" i="1" dirty="0" smtClean="0"/>
              <a:t> am </a:t>
            </a:r>
            <a:r>
              <a:rPr lang="en-US" i="1" dirty="0" err="1" smtClean="0"/>
              <a:t>Tatbestand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putatif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dikualifisir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 smtClean="0"/>
              <a:t>Percobaan</a:t>
            </a:r>
            <a:r>
              <a:rPr lang="en-US" b="1" dirty="0" smtClean="0"/>
              <a:t> (</a:t>
            </a:r>
            <a:r>
              <a:rPr lang="en-US" b="1" dirty="0" err="1" smtClean="0"/>
              <a:t>Poging</a:t>
            </a:r>
            <a:r>
              <a:rPr lang="en-US" b="1" dirty="0" smtClean="0"/>
              <a:t>)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endParaRPr lang="en-US" b="1" dirty="0" smtClean="0"/>
          </a:p>
          <a:p>
            <a:pPr algn="just"/>
            <a:r>
              <a:rPr lang="en-US" b="1" dirty="0" err="1" smtClean="0"/>
              <a:t>Pengertian</a:t>
            </a:r>
            <a:r>
              <a:rPr lang="en-US" b="1" dirty="0" smtClean="0"/>
              <a:t> &amp; </a:t>
            </a:r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Percobaan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I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Bab IV </a:t>
            </a:r>
            <a:r>
              <a:rPr lang="en-US" dirty="0" err="1" smtClean="0"/>
              <a:t>Pasal</a:t>
            </a:r>
            <a:r>
              <a:rPr lang="en-US" dirty="0" smtClean="0"/>
              <a:t> 53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54 KUHP.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53 </a:t>
            </a:r>
            <a:r>
              <a:rPr lang="en-US" dirty="0" err="1" smtClean="0"/>
              <a:t>ayat</a:t>
            </a:r>
            <a:r>
              <a:rPr lang="en-US" dirty="0" smtClean="0"/>
              <a:t> (1):</a:t>
            </a:r>
          </a:p>
          <a:p>
            <a:pPr marL="0" indent="0" algn="just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kehendaknya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3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1. </a:t>
            </a:r>
            <a:r>
              <a:rPr lang="en-US" b="1" i="1" dirty="0" err="1" smtClean="0"/>
              <a:t>Ondeugdelijke</a:t>
            </a:r>
            <a:r>
              <a:rPr lang="en-US" b="1" i="1" dirty="0" smtClean="0"/>
              <a:t> </a:t>
            </a:r>
            <a:r>
              <a:rPr lang="en-US" b="1" i="1" dirty="0" err="1" smtClean="0"/>
              <a:t>Poging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Percobaan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n-US" i="1" dirty="0" err="1" smtClean="0"/>
              <a:t>Ondeugdelijke</a:t>
            </a:r>
            <a:r>
              <a:rPr lang="en-US" i="1" dirty="0" smtClean="0"/>
              <a:t> </a:t>
            </a:r>
            <a:r>
              <a:rPr lang="en-US" i="1" dirty="0" err="1" smtClean="0"/>
              <a:t>poging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meskipun</a:t>
            </a:r>
            <a:r>
              <a:rPr lang="en-US" i="1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diniatkan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terlaksana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diniatkan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terlaksana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Mangel</a:t>
            </a:r>
            <a:r>
              <a:rPr lang="en-US" b="1" i="1" dirty="0" smtClean="0"/>
              <a:t> am </a:t>
            </a:r>
            <a:r>
              <a:rPr lang="en-US" b="1" i="1" dirty="0" err="1" smtClean="0"/>
              <a:t>Tatbestand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Kekurangan</a:t>
            </a:r>
            <a:r>
              <a:rPr lang="en-US" b="1" dirty="0" smtClean="0"/>
              <a:t> </a:t>
            </a:r>
            <a:r>
              <a:rPr lang="en-US" b="1" dirty="0" err="1" smtClean="0"/>
              <a:t>isi</a:t>
            </a:r>
            <a:r>
              <a:rPr lang="en-US" b="1" dirty="0" smtClean="0"/>
              <a:t> </a:t>
            </a:r>
            <a:r>
              <a:rPr lang="en-US" b="1" dirty="0" err="1" smtClean="0"/>
              <a:t>delik</a:t>
            </a:r>
            <a:r>
              <a:rPr lang="en-US" b="1" dirty="0" smtClean="0"/>
              <a:t>)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Van </a:t>
            </a:r>
            <a:r>
              <a:rPr lang="en-US" dirty="0" err="1" smtClean="0"/>
              <a:t>Hattum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P.A.F. </a:t>
            </a:r>
            <a:r>
              <a:rPr lang="en-US" dirty="0" err="1" smtClean="0"/>
              <a:t>Lamintang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err="1" smtClean="0"/>
              <a:t>Mangel</a:t>
            </a:r>
            <a:r>
              <a:rPr lang="en-US" i="1" dirty="0" smtClean="0"/>
              <a:t> am </a:t>
            </a:r>
            <a:r>
              <a:rPr lang="en-US" i="1" dirty="0" err="1" smtClean="0"/>
              <a:t>Tatbestand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kesalahpahaman</a:t>
            </a:r>
            <a:r>
              <a:rPr lang="en-US" i="1" dirty="0" smtClean="0"/>
              <a:t>,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i="1" dirty="0" err="1" smtClean="0"/>
              <a:t>dimana</a:t>
            </a:r>
            <a:r>
              <a:rPr lang="en-US" i="1" dirty="0" smtClean="0"/>
              <a:t> orang yang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mengira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Mangel</a:t>
            </a:r>
            <a:r>
              <a:rPr lang="en-US" i="1" dirty="0" smtClean="0"/>
              <a:t> am </a:t>
            </a:r>
            <a:r>
              <a:rPr lang="en-US" i="1" dirty="0" err="1" smtClean="0"/>
              <a:t>Tatbestand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de </a:t>
            </a:r>
            <a:r>
              <a:rPr lang="en-US" i="1" dirty="0" err="1" smtClean="0"/>
              <a:t>bijzonderheden</a:t>
            </a:r>
            <a:r>
              <a:rPr lang="en-US" i="1" dirty="0" smtClean="0"/>
              <a:t> van de </a:t>
            </a:r>
            <a:r>
              <a:rPr lang="en-US" i="1" dirty="0" err="1" smtClean="0"/>
              <a:t>fetelijke</a:t>
            </a:r>
            <a:r>
              <a:rPr lang="en-US" i="1" dirty="0" smtClean="0"/>
              <a:t> </a:t>
            </a:r>
            <a:r>
              <a:rPr lang="en-US" i="1" dirty="0" err="1" smtClean="0"/>
              <a:t>situatie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kekhususan-kekhususan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dirty="0" err="1" smtClean="0"/>
              <a:t>Mangel</a:t>
            </a:r>
            <a:r>
              <a:rPr lang="en-US" i="1" dirty="0" smtClean="0"/>
              <a:t> am </a:t>
            </a:r>
            <a:r>
              <a:rPr lang="en-US" i="1" dirty="0" err="1" smtClean="0"/>
              <a:t>Tatbestand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perbuatan</a:t>
            </a:r>
            <a:r>
              <a:rPr lang="en-US" i="1" dirty="0" smtClean="0"/>
              <a:t> yang </a:t>
            </a:r>
            <a:r>
              <a:rPr lang="en-US" i="1" dirty="0" err="1" smtClean="0"/>
              <a:t>diarahkan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. Di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kesesatan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Contohnya</a:t>
            </a:r>
            <a:r>
              <a:rPr lang="en-US" dirty="0" smtClean="0"/>
              <a:t>: orang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dikiranya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orang lain,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mengira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poligami</a:t>
            </a:r>
            <a:r>
              <a:rPr lang="en-US" dirty="0" smtClean="0"/>
              <a:t>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i="1" dirty="0" smtClean="0"/>
              <a:t>3. </a:t>
            </a:r>
            <a:r>
              <a:rPr lang="en-US" b="1" i="1" dirty="0" err="1" smtClean="0"/>
              <a:t>Putatief</a:t>
            </a:r>
            <a:r>
              <a:rPr lang="en-US" b="1" i="1" dirty="0" smtClean="0"/>
              <a:t> </a:t>
            </a:r>
            <a:r>
              <a:rPr lang="en-US" b="1" i="1" dirty="0" err="1" smtClean="0"/>
              <a:t>Delict</a:t>
            </a:r>
            <a:endParaRPr lang="en-US" dirty="0" smtClean="0"/>
          </a:p>
          <a:p>
            <a:pPr algn="just"/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sebenarnya</a:t>
            </a:r>
            <a:r>
              <a:rPr lang="en-US" i="1" dirty="0" smtClean="0"/>
              <a:t> 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, </a:t>
            </a:r>
            <a:r>
              <a:rPr lang="en-US" i="1" dirty="0" err="1" smtClean="0"/>
              <a:t>melainkan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kesalahpahaman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seseorang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mengira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terlarang</a:t>
            </a:r>
            <a:r>
              <a:rPr lang="en-US" dirty="0" smtClean="0"/>
              <a:t> </a:t>
            </a:r>
            <a:r>
              <a:rPr lang="en-US" dirty="0" err="1" smtClean="0"/>
              <a:t>dandiancam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. </a:t>
            </a:r>
            <a:r>
              <a:rPr lang="en-US" dirty="0" err="1" smtClean="0"/>
              <a:t>Jelaslah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dihukumnya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Mangel</a:t>
            </a:r>
            <a:r>
              <a:rPr lang="en-US" i="1" dirty="0" smtClean="0"/>
              <a:t> am </a:t>
            </a:r>
            <a:r>
              <a:rPr lang="en-US" i="1" dirty="0" err="1" smtClean="0"/>
              <a:t>Tatbestand</a:t>
            </a:r>
            <a:r>
              <a:rPr lang="en-US" i="1" dirty="0" smtClean="0"/>
              <a:t> yang </a:t>
            </a:r>
            <a:r>
              <a:rPr lang="en-US" i="1" dirty="0" err="1" smtClean="0"/>
              <a:t>berupa</a:t>
            </a:r>
            <a:r>
              <a:rPr lang="en-US" i="1" dirty="0" smtClean="0"/>
              <a:t> </a:t>
            </a:r>
            <a:r>
              <a:rPr lang="en-US" i="1" dirty="0" err="1" smtClean="0"/>
              <a:t>kesalahpahaman</a:t>
            </a:r>
            <a:r>
              <a:rPr lang="en-US" i="1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kesesatan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err="1" smtClean="0"/>
              <a:t>rechtsdwaling</a:t>
            </a:r>
            <a:r>
              <a:rPr lang="en-US" i="1" dirty="0" smtClean="0"/>
              <a:t>)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seseorang</a:t>
            </a:r>
            <a:r>
              <a:rPr lang="en-US" i="1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  <a:r>
              <a:rPr lang="en-US" i="1" dirty="0" err="1" smtClean="0"/>
              <a:t>Putatief</a:t>
            </a:r>
            <a:r>
              <a:rPr lang="en-US" i="1" dirty="0" smtClean="0"/>
              <a:t> </a:t>
            </a:r>
            <a:r>
              <a:rPr lang="en-US" i="1" dirty="0" err="1" smtClean="0"/>
              <a:t>delict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bukanlah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tindak</a:t>
            </a:r>
            <a:r>
              <a:rPr lang="en-US" i="1" dirty="0" smtClean="0"/>
              <a:t> </a:t>
            </a:r>
            <a:r>
              <a:rPr lang="en-US" i="1" dirty="0" err="1" smtClean="0"/>
              <a:t>pidana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dikiranya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0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Percobaan</a:t>
            </a:r>
            <a:r>
              <a:rPr lang="en-US" b="1" dirty="0" smtClean="0"/>
              <a:t> </a:t>
            </a:r>
            <a:r>
              <a:rPr lang="en-US" b="1" dirty="0" err="1" smtClean="0"/>
              <a:t>Selesai</a:t>
            </a:r>
            <a:r>
              <a:rPr lang="en-US" b="1" dirty="0" smtClean="0"/>
              <a:t>, </a:t>
            </a:r>
            <a:r>
              <a:rPr lang="en-US" b="1" dirty="0" err="1" smtClean="0"/>
              <a:t>Percobaan</a:t>
            </a:r>
            <a:r>
              <a:rPr lang="en-US" b="1" dirty="0" smtClean="0"/>
              <a:t> </a:t>
            </a:r>
            <a:r>
              <a:rPr lang="en-US" b="1" dirty="0" err="1" smtClean="0"/>
              <a:t>Tertunda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Percobaan</a:t>
            </a:r>
            <a:r>
              <a:rPr lang="en-US" b="1" dirty="0" smtClean="0"/>
              <a:t> yang </a:t>
            </a:r>
            <a:r>
              <a:rPr lang="en-US" b="1" dirty="0" err="1" smtClean="0"/>
              <a:t>dikualifisir</a:t>
            </a:r>
            <a:endParaRPr lang="en-US" dirty="0" smtClean="0"/>
          </a:p>
          <a:p>
            <a:pPr algn="just"/>
            <a:r>
              <a:rPr lang="en-US" b="1" i="1" dirty="0" smtClean="0"/>
              <a:t>a. </a:t>
            </a:r>
            <a:r>
              <a:rPr lang="en-US" b="1" i="1" dirty="0" err="1" smtClean="0"/>
              <a:t>Percobaan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selesai</a:t>
            </a:r>
            <a:endParaRPr lang="en-US" dirty="0" smtClean="0"/>
          </a:p>
          <a:p>
            <a:pPr algn="just"/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i="1" dirty="0" err="1" smtClean="0"/>
              <a:t>manque</a:t>
            </a:r>
            <a:r>
              <a:rPr lang="en-US" i="1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orang yang </a:t>
            </a:r>
            <a:r>
              <a:rPr lang="en-US" dirty="0" err="1" smtClean="0"/>
              <a:t>berkehendak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musuhnya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moncong</a:t>
            </a:r>
            <a:r>
              <a:rPr lang="en-US" dirty="0" smtClean="0"/>
              <a:t> </a:t>
            </a:r>
            <a:r>
              <a:rPr lang="en-US" dirty="0" err="1" smtClean="0"/>
              <a:t>senapan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musuhnya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pelatuk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ditariknya</a:t>
            </a:r>
            <a:r>
              <a:rPr lang="en-US" dirty="0" smtClean="0"/>
              <a:t>, </a:t>
            </a:r>
            <a:r>
              <a:rPr lang="en-US" dirty="0" err="1" smtClean="0"/>
              <a:t>senapan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meletup</a:t>
            </a:r>
            <a:r>
              <a:rPr lang="en-US" dirty="0" smtClean="0"/>
              <a:t>, </a:t>
            </a:r>
            <a:r>
              <a:rPr lang="en-US" dirty="0" err="1" smtClean="0"/>
              <a:t>peluru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melesat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61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i="1" dirty="0" smtClean="0"/>
              <a:t>b. </a:t>
            </a:r>
            <a:r>
              <a:rPr lang="en-US" b="1" i="1" dirty="0" err="1" smtClean="0"/>
              <a:t>Percobaan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tertunda</a:t>
            </a:r>
            <a:r>
              <a:rPr lang="en-US" b="1" i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Sudarto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Wonosutanto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 (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terhenti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Incompleted</a:t>
            </a:r>
            <a:r>
              <a:rPr lang="en-US" i="1" dirty="0" smtClean="0"/>
              <a:t> attempt),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kelakuan</a:t>
            </a:r>
            <a:r>
              <a:rPr lang="en-US" i="1" dirty="0" smtClean="0"/>
              <a:t> yang </a:t>
            </a:r>
            <a:r>
              <a:rPr lang="en-US" i="1" dirty="0" err="1" smtClean="0"/>
              <a:t>diperlukan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dilengkapkan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urungnya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tertunda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terhenti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pencopet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mengulurkan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dompet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pencopet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dompet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dipegangnya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orang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membidik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orang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dibunuhnya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lain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terlepaslah</a:t>
            </a:r>
            <a:r>
              <a:rPr lang="en-US" dirty="0" smtClean="0"/>
              <a:t> </a:t>
            </a:r>
            <a:r>
              <a:rPr lang="en-US" dirty="0" err="1" smtClean="0"/>
              <a:t>senapan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</a:t>
            </a:r>
            <a:r>
              <a:rPr lang="en-US" dirty="0" err="1" smtClean="0"/>
              <a:t>ayat</a:t>
            </a:r>
            <a:r>
              <a:rPr lang="en-US" dirty="0" smtClean="0"/>
              <a:t> (1) KUHP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36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b="1" i="1" dirty="0" smtClean="0"/>
              <a:t>c. </a:t>
            </a:r>
            <a:r>
              <a:rPr lang="en-US" b="1" i="1" dirty="0" err="1" smtClean="0"/>
              <a:t>Percobaan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dikualifisir</a:t>
            </a:r>
            <a:r>
              <a:rPr lang="en-US" b="1" i="1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dikualifisir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diniatkannya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A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B </a:t>
            </a:r>
            <a:r>
              <a:rPr lang="en-US" dirty="0" err="1" smtClean="0"/>
              <a:t>sekeluarga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niatnya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A </a:t>
            </a:r>
            <a:r>
              <a:rPr lang="en-US" dirty="0" err="1" smtClean="0"/>
              <a:t>menyiram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B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membakarnya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menyesal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),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mendobrak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. </a:t>
            </a:r>
            <a:r>
              <a:rPr lang="en-US" dirty="0" err="1" smtClean="0"/>
              <a:t>Akhirnya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selamat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B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terbakar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A </a:t>
            </a:r>
            <a:r>
              <a:rPr lang="en-US" dirty="0" err="1" smtClean="0"/>
              <a:t>dipersalahkan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dirubah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Adami</a:t>
            </a:r>
            <a:r>
              <a:rPr lang="en-US" dirty="0" smtClean="0"/>
              <a:t> </a:t>
            </a:r>
            <a:r>
              <a:rPr lang="en-US" dirty="0" err="1" smtClean="0"/>
              <a:t>Chazawi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dikualifisir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yang lain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orang yang </a:t>
            </a:r>
            <a:r>
              <a:rPr lang="en-US" dirty="0" err="1" smtClean="0"/>
              <a:t>dibencinya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tusukan</a:t>
            </a:r>
            <a:r>
              <a:rPr lang="en-US" dirty="0" smtClean="0"/>
              <a:t> </a:t>
            </a:r>
            <a:r>
              <a:rPr lang="en-US" dirty="0" err="1" smtClean="0"/>
              <a:t>pisau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luka-luka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, </a:t>
            </a:r>
            <a:r>
              <a:rPr lang="en-US" dirty="0" err="1" smtClean="0"/>
              <a:t>tikaman</a:t>
            </a:r>
            <a:r>
              <a:rPr lang="en-US" dirty="0" smtClean="0"/>
              <a:t> </a:t>
            </a:r>
            <a:r>
              <a:rPr lang="en-US" dirty="0" err="1" smtClean="0"/>
              <a:t>pisau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matinya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penganiayaan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351 </a:t>
            </a:r>
            <a:r>
              <a:rPr lang="en-US" dirty="0" err="1" smtClean="0"/>
              <a:t>ayat</a:t>
            </a:r>
            <a:r>
              <a:rPr lang="en-US" dirty="0" smtClean="0"/>
              <a:t> 3 KUHP),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penganiayaan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351 </a:t>
            </a:r>
            <a:r>
              <a:rPr lang="en-US" dirty="0" err="1" smtClean="0"/>
              <a:t>ayat</a:t>
            </a:r>
            <a:r>
              <a:rPr lang="en-US" dirty="0" smtClean="0"/>
              <a:t> 1 KUHP),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penganiayaan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353 </a:t>
            </a:r>
            <a:r>
              <a:rPr lang="en-US" dirty="0" err="1" smtClean="0"/>
              <a:t>ayat</a:t>
            </a:r>
            <a:r>
              <a:rPr lang="en-US" dirty="0" smtClean="0"/>
              <a:t> 2 KUHP),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penganiayaan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355 </a:t>
            </a:r>
            <a:r>
              <a:rPr lang="en-US" dirty="0" err="1" smtClean="0"/>
              <a:t>ayat</a:t>
            </a:r>
            <a:r>
              <a:rPr lang="en-US" dirty="0" smtClean="0"/>
              <a:t> 1 KUHP).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36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E. </a:t>
            </a:r>
            <a:r>
              <a:rPr lang="en-US" b="1" dirty="0" err="1" smtClean="0"/>
              <a:t>Pemidanaan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Percobaan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(2) KUHP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sepertiga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(53 </a:t>
            </a:r>
            <a:r>
              <a:rPr lang="en-US" dirty="0" err="1" smtClean="0"/>
              <a:t>jo</a:t>
            </a:r>
            <a:r>
              <a:rPr lang="en-US" dirty="0" smtClean="0"/>
              <a:t>. 338 KUHP) , </a:t>
            </a:r>
            <a:r>
              <a:rPr lang="en-US" dirty="0" err="1" smtClean="0"/>
              <a:t>maksimumnya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340 KUHP (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) ?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(3) KUHP,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KUHP,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tambahannya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 (4)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2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54: </a:t>
            </a:r>
          </a:p>
          <a:p>
            <a:pPr algn="just"/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Percobaan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KUHP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54 KUHP.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kejahatan-kejahatan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Percobaan</a:t>
            </a:r>
            <a:r>
              <a:rPr lang="en-US" dirty="0" smtClean="0"/>
              <a:t> Duel/</a:t>
            </a:r>
            <a:r>
              <a:rPr lang="en-US" dirty="0" err="1" smtClean="0"/>
              <a:t>Perkelahian</a:t>
            </a:r>
            <a:r>
              <a:rPr lang="en-US" dirty="0" smtClean="0"/>
              <a:t> </a:t>
            </a:r>
            <a:r>
              <a:rPr lang="en-US" dirty="0" err="1" smtClean="0"/>
              <a:t>tanding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184 </a:t>
            </a:r>
            <a:r>
              <a:rPr lang="en-US" dirty="0" err="1" smtClean="0"/>
              <a:t>ayat</a:t>
            </a:r>
            <a:r>
              <a:rPr lang="en-US" dirty="0" smtClean="0"/>
              <a:t> 5)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pengeniayaan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302 </a:t>
            </a:r>
            <a:r>
              <a:rPr lang="en-US" dirty="0" err="1" smtClean="0"/>
              <a:t>ayat</a:t>
            </a:r>
            <a:r>
              <a:rPr lang="en-US" dirty="0" smtClean="0"/>
              <a:t> 4)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penganiyaan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351 </a:t>
            </a:r>
            <a:r>
              <a:rPr lang="en-US" dirty="0" err="1" smtClean="0"/>
              <a:t>ayat</a:t>
            </a:r>
            <a:r>
              <a:rPr lang="en-US" dirty="0" smtClean="0"/>
              <a:t> 5)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penganiyaan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(Pasal352 </a:t>
            </a:r>
            <a:r>
              <a:rPr lang="en-US" dirty="0" err="1" smtClean="0"/>
              <a:t>ayat</a:t>
            </a:r>
            <a:r>
              <a:rPr lang="en-US" dirty="0" smtClean="0"/>
              <a:t> 2)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???</a:t>
            </a:r>
          </a:p>
          <a:p>
            <a:pPr algn="just"/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i="1" dirty="0" smtClean="0"/>
              <a:t>1. </a:t>
            </a:r>
            <a:r>
              <a:rPr lang="en-US" i="1" dirty="0" err="1" smtClean="0"/>
              <a:t>Percobaan</a:t>
            </a:r>
            <a:r>
              <a:rPr lang="en-US" i="1" dirty="0" smtClean="0"/>
              <a:t> </a:t>
            </a:r>
            <a:r>
              <a:rPr lang="en-US" i="1" dirty="0" err="1" smtClean="0"/>
              <a:t>dipandang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strafausdehnungsgrund</a:t>
            </a:r>
            <a:r>
              <a:rPr lang="en-US" i="1" dirty="0" smtClean="0"/>
              <a:t> (</a:t>
            </a:r>
            <a:r>
              <a:rPr lang="en-US" i="1" dirty="0" err="1" smtClean="0"/>
              <a:t>dasar</a:t>
            </a:r>
            <a:r>
              <a:rPr lang="en-US" i="1" dirty="0" smtClean="0"/>
              <a:t>/</a:t>
            </a:r>
            <a:r>
              <a:rPr lang="en-US" i="1" dirty="0" err="1" smtClean="0"/>
              <a:t>alasan</a:t>
            </a:r>
            <a:r>
              <a:rPr lang="en-US" i="1" dirty="0" smtClean="0"/>
              <a:t> </a:t>
            </a:r>
            <a:r>
              <a:rPr lang="en-US" i="1" dirty="0" err="1" smtClean="0"/>
              <a:t>memperluas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dipidananya</a:t>
            </a:r>
            <a:r>
              <a:rPr lang="en-US" i="1" dirty="0" smtClean="0"/>
              <a:t> orang)</a:t>
            </a:r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,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53.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orang,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i="1" dirty="0" err="1" smtClean="0"/>
              <a:t>percobaan</a:t>
            </a:r>
            <a:r>
              <a:rPr lang="en-US" i="1" dirty="0" smtClean="0"/>
              <a:t> </a:t>
            </a:r>
            <a:r>
              <a:rPr lang="en-US" i="1" dirty="0" err="1" smtClean="0"/>
              <a:t>tidaklah</a:t>
            </a:r>
            <a:r>
              <a:rPr lang="en-US" i="1" dirty="0" smtClean="0"/>
              <a:t> </a:t>
            </a:r>
            <a:r>
              <a:rPr lang="en-US" i="1" dirty="0" err="1" smtClean="0"/>
              <a:t>dipandang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jenis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yang </a:t>
            </a:r>
            <a:r>
              <a:rPr lang="en-US" i="1" dirty="0" err="1" smtClean="0"/>
              <a:t>tersendiri</a:t>
            </a:r>
            <a:r>
              <a:rPr lang="en-US" i="1" dirty="0" smtClean="0"/>
              <a:t> (</a:t>
            </a:r>
            <a:r>
              <a:rPr lang="en-US" i="1" dirty="0" err="1" smtClean="0"/>
              <a:t>delictum</a:t>
            </a:r>
            <a:r>
              <a:rPr lang="en-US" i="1" dirty="0" smtClean="0"/>
              <a:t> sui generis)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dipandang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sempurna</a:t>
            </a:r>
            <a:r>
              <a:rPr lang="en-US" i="1" dirty="0" smtClean="0"/>
              <a:t> (</a:t>
            </a:r>
            <a:r>
              <a:rPr lang="en-US" i="1" dirty="0" err="1" smtClean="0"/>
              <a:t>onvolkomen</a:t>
            </a:r>
            <a:r>
              <a:rPr lang="en-US" i="1" dirty="0" smtClean="0"/>
              <a:t> </a:t>
            </a:r>
            <a:r>
              <a:rPr lang="en-US" i="1" dirty="0" err="1" smtClean="0"/>
              <a:t>delictsvrom</a:t>
            </a:r>
            <a:r>
              <a:rPr lang="en-US" i="1" dirty="0" smtClean="0"/>
              <a:t>).</a:t>
            </a:r>
            <a:endParaRPr lang="en-US" dirty="0" smtClean="0"/>
          </a:p>
          <a:p>
            <a:pPr algn="just"/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Hazewinkel-Suringa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Oemar</a:t>
            </a:r>
            <a:r>
              <a:rPr lang="en-US" dirty="0" smtClean="0"/>
              <a:t> Seno </a:t>
            </a:r>
            <a:r>
              <a:rPr lang="en-US" dirty="0" err="1" smtClean="0"/>
              <a:t>Adji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algn="just"/>
            <a:r>
              <a:rPr lang="en-US" i="1" dirty="0" smtClean="0"/>
              <a:t>2. </a:t>
            </a:r>
            <a:r>
              <a:rPr lang="en-US" i="1" dirty="0" err="1" smtClean="0"/>
              <a:t>Percobaan</a:t>
            </a:r>
            <a:r>
              <a:rPr lang="en-US" i="1" dirty="0" smtClean="0"/>
              <a:t> </a:t>
            </a:r>
            <a:r>
              <a:rPr lang="en-US" i="1" dirty="0" err="1" smtClean="0"/>
              <a:t>dipandang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tatbestandausdehnungsgrund</a:t>
            </a:r>
            <a:r>
              <a:rPr lang="en-US" i="1" dirty="0" smtClean="0"/>
              <a:t> (</a:t>
            </a:r>
            <a:r>
              <a:rPr lang="en-US" i="1" dirty="0" err="1" smtClean="0"/>
              <a:t>dasar</a:t>
            </a:r>
            <a:r>
              <a:rPr lang="en-US" i="1" dirty="0" smtClean="0"/>
              <a:t>/</a:t>
            </a:r>
            <a:r>
              <a:rPr lang="en-US" i="1" dirty="0" err="1" smtClean="0"/>
              <a:t>alasan</a:t>
            </a:r>
            <a:r>
              <a:rPr lang="en-US" i="1" dirty="0" smtClean="0"/>
              <a:t> </a:t>
            </a:r>
            <a:r>
              <a:rPr lang="en-US" i="1" dirty="0" err="1" smtClean="0"/>
              <a:t>memperluas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dipidananya</a:t>
            </a:r>
            <a:r>
              <a:rPr lang="en-US" i="1" dirty="0" smtClean="0"/>
              <a:t> </a:t>
            </a:r>
            <a:r>
              <a:rPr lang="en-US" i="1" dirty="0" err="1" smtClean="0"/>
              <a:t>perbuatan</a:t>
            </a:r>
            <a:r>
              <a:rPr lang="en-US" i="1" dirty="0" smtClean="0"/>
              <a:t>)</a:t>
            </a:r>
            <a:endParaRPr lang="en-US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r>
              <a:rPr lang="en-US" i="1" dirty="0" err="1" smtClean="0"/>
              <a:t>Percobaan</a:t>
            </a:r>
            <a:r>
              <a:rPr lang="en-US" i="1" dirty="0" smtClean="0"/>
              <a:t> </a:t>
            </a:r>
            <a:r>
              <a:rPr lang="en-US" i="1" dirty="0" err="1" smtClean="0"/>
              <a:t>bukanlah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sempurna</a:t>
            </a:r>
            <a:r>
              <a:rPr lang="en-US" i="1" dirty="0" smtClean="0"/>
              <a:t>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yang </a:t>
            </a:r>
            <a:r>
              <a:rPr lang="en-US" i="1" dirty="0" err="1" smtClean="0"/>
              <a:t>sempurna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yang </a:t>
            </a:r>
            <a:r>
              <a:rPr lang="en-US" i="1" dirty="0" err="1" smtClean="0"/>
              <a:t>khusus</a:t>
            </a:r>
            <a:r>
              <a:rPr lang="en-US" i="1" dirty="0" smtClean="0"/>
              <a:t>. </a:t>
            </a:r>
            <a:r>
              <a:rPr lang="en-US" i="1" dirty="0" err="1" smtClean="0"/>
              <a:t>Jadi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delik</a:t>
            </a:r>
            <a:r>
              <a:rPr lang="en-US" i="1" dirty="0" smtClean="0"/>
              <a:t> </a:t>
            </a:r>
            <a:r>
              <a:rPr lang="en-US" i="1" dirty="0" err="1" smtClean="0"/>
              <a:t>tersendiri</a:t>
            </a:r>
            <a:r>
              <a:rPr lang="en-US" i="1" dirty="0" smtClean="0"/>
              <a:t> (</a:t>
            </a:r>
            <a:r>
              <a:rPr lang="en-US" i="1" dirty="0" err="1" smtClean="0"/>
              <a:t>delictum</a:t>
            </a:r>
            <a:r>
              <a:rPr lang="en-US" i="1" dirty="0" smtClean="0"/>
              <a:t> sui generis).</a:t>
            </a:r>
            <a:r>
              <a:rPr lang="en-US" b="1" i="1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Pompe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Moeljatno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Alasan</a:t>
            </a:r>
            <a:r>
              <a:rPr lang="en-US" dirty="0" smtClean="0"/>
              <a:t> Prof. </a:t>
            </a:r>
            <a:r>
              <a:rPr lang="en-US" dirty="0" err="1" smtClean="0"/>
              <a:t>Moeljatno</a:t>
            </a:r>
            <a:r>
              <a:rPr lang="en-US" dirty="0" smtClean="0"/>
              <a:t>,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orang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”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” (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dualistis</a:t>
            </a:r>
            <a:r>
              <a:rPr lang="en-US" dirty="0" smtClean="0"/>
              <a:t>)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berbahayanya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KUHP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delik-delik</a:t>
            </a:r>
            <a:r>
              <a:rPr lang="en-US" dirty="0" smtClean="0"/>
              <a:t> </a:t>
            </a:r>
            <a:r>
              <a:rPr lang="en-US" dirty="0" err="1" smtClean="0"/>
              <a:t>makar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104, 106, 107 KUHP.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Prof. </a:t>
            </a:r>
            <a:r>
              <a:rPr lang="en-US" dirty="0" err="1" smtClean="0"/>
              <a:t>Moeljatno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163.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penganjuran</a:t>
            </a:r>
            <a:r>
              <a:rPr lang="en-US" dirty="0" smtClean="0"/>
              <a:t> (</a:t>
            </a:r>
            <a:r>
              <a:rPr lang="en-US" i="1" dirty="0" err="1" smtClean="0"/>
              <a:t>poging</a:t>
            </a:r>
            <a:r>
              <a:rPr lang="en-US" i="1" dirty="0" smtClean="0"/>
              <a:t> tot </a:t>
            </a:r>
            <a:r>
              <a:rPr lang="en-US" i="1" dirty="0" err="1" smtClean="0"/>
              <a:t>uitlokking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penganjuran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Prof </a:t>
            </a:r>
            <a:r>
              <a:rPr lang="en-US" dirty="0" err="1" smtClean="0"/>
              <a:t>Moeljatno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individual </a:t>
            </a:r>
            <a:r>
              <a:rPr lang="en-US" dirty="0" err="1" smtClean="0"/>
              <a:t>karena</a:t>
            </a:r>
            <a:r>
              <a:rPr lang="en-US" dirty="0" smtClean="0"/>
              <a:t> yang </a:t>
            </a:r>
            <a:r>
              <a:rPr lang="en-US" dirty="0" err="1" smtClean="0"/>
              <a:t>diutamakan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”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orang”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yang </a:t>
            </a:r>
            <a:r>
              <a:rPr lang="en-US" dirty="0" err="1" smtClean="0"/>
              <a:t>diutamakan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”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”.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Patut</a:t>
            </a:r>
            <a:r>
              <a:rPr lang="en-US" b="1" dirty="0" smtClean="0"/>
              <a:t> </a:t>
            </a:r>
            <a:r>
              <a:rPr lang="en-US" b="1" dirty="0" err="1" smtClean="0"/>
              <a:t>Dipidananya</a:t>
            </a:r>
            <a:r>
              <a:rPr lang="en-US" b="1" dirty="0" smtClean="0"/>
              <a:t> </a:t>
            </a:r>
            <a:r>
              <a:rPr lang="en-US" b="1" dirty="0" err="1" smtClean="0"/>
              <a:t>Percobaan</a:t>
            </a:r>
            <a:endParaRPr lang="en-US" dirty="0" smtClean="0"/>
          </a:p>
          <a:p>
            <a:pPr algn="just"/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pemidanaan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r>
              <a:rPr lang="en-US" b="1" dirty="0" smtClean="0"/>
              <a:t> ;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,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).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van </a:t>
            </a:r>
            <a:r>
              <a:rPr lang="en-US" dirty="0" err="1" smtClean="0"/>
              <a:t>Hammel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b="1" dirty="0" smtClean="0"/>
              <a:t>;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dipidananya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berbahayanya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orang lain).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32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2611</Words>
  <Application>Microsoft Office PowerPoint</Application>
  <PresentationFormat>On-screen Show (4:3)</PresentationFormat>
  <Paragraphs>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3</cp:revision>
  <dcterms:created xsi:type="dcterms:W3CDTF">2020-02-10T03:13:47Z</dcterms:created>
  <dcterms:modified xsi:type="dcterms:W3CDTF">2020-02-10T03:30:08Z</dcterms:modified>
</cp:coreProperties>
</file>