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344DDFE-351B-4E17-9550-B58D21C970E9}" type="datetimeFigureOut">
              <a:rPr lang="en-US" smtClean="0"/>
              <a:t>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A84C4-9845-4327-A4B0-91645DB8039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44DDFE-351B-4E17-9550-B58D21C970E9}" type="datetimeFigureOut">
              <a:rPr lang="en-US" smtClean="0"/>
              <a:t>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A84C4-9845-4327-A4B0-91645DB803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44DDFE-351B-4E17-9550-B58D21C970E9}" type="datetimeFigureOut">
              <a:rPr lang="en-US" smtClean="0"/>
              <a:t>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A84C4-9845-4327-A4B0-91645DB803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44DDFE-351B-4E17-9550-B58D21C970E9}" type="datetimeFigureOut">
              <a:rPr lang="en-US" smtClean="0"/>
              <a:t>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A84C4-9845-4327-A4B0-91645DB803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44DDFE-351B-4E17-9550-B58D21C970E9}" type="datetimeFigureOut">
              <a:rPr lang="en-US" smtClean="0"/>
              <a:t>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A84C4-9845-4327-A4B0-91645DB8039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344DDFE-351B-4E17-9550-B58D21C970E9}" type="datetimeFigureOut">
              <a:rPr lang="en-US" smtClean="0"/>
              <a:t>2/10/2020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5A84C4-9845-4327-A4B0-91645DB803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44DDFE-351B-4E17-9550-B58D21C970E9}" type="datetimeFigureOut">
              <a:rPr lang="en-US" smtClean="0"/>
              <a:t>2/10/2020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5A84C4-9845-4327-A4B0-91645DB803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44DDFE-351B-4E17-9550-B58D21C970E9}" type="datetimeFigureOut">
              <a:rPr lang="en-US" smtClean="0"/>
              <a:t>2/10/2020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5A84C4-9845-4327-A4B0-91645DB8039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44DDFE-351B-4E17-9550-B58D21C970E9}" type="datetimeFigureOut">
              <a:rPr lang="en-US" smtClean="0"/>
              <a:t>2/10/2020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5A84C4-9845-4327-A4B0-91645DB803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44DDFE-351B-4E17-9550-B58D21C970E9}" type="datetimeFigureOut">
              <a:rPr lang="en-US" smtClean="0"/>
              <a:t>2/10/2020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5A84C4-9845-4327-A4B0-91645DB80395}"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0344DDFE-351B-4E17-9550-B58D21C970E9}" type="datetimeFigureOut">
              <a:rPr lang="en-US" smtClean="0"/>
              <a:t>2/10/2020</a:t>
            </a:fld>
            <a:endParaRPr lang="en-US"/>
          </a:p>
        </p:txBody>
      </p:sp>
      <p:sp>
        <p:nvSpPr>
          <p:cNvPr id="9" name="Slide Number Placeholder 8"/>
          <p:cNvSpPr>
            <a:spLocks noGrp="1"/>
          </p:cNvSpPr>
          <p:nvPr>
            <p:ph type="sldNum" sz="quarter" idx="11"/>
          </p:nvPr>
        </p:nvSpPr>
        <p:spPr/>
        <p:txBody>
          <a:bodyPr/>
          <a:lstStyle/>
          <a:p>
            <a:fld id="{EF5A84C4-9845-4327-A4B0-91645DB80395}"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F5A84C4-9845-4327-A4B0-91645DB80395}"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344DDFE-351B-4E17-9550-B58D21C970E9}" type="datetimeFigureOut">
              <a:rPr lang="en-US" smtClean="0"/>
              <a:t>2/10/2020</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HUKUM PIDANA</a:t>
            </a:r>
            <a:endParaRPr lang="en-US" dirty="0"/>
          </a:p>
        </p:txBody>
      </p:sp>
      <p:sp>
        <p:nvSpPr>
          <p:cNvPr id="3" name="Subtitle 2"/>
          <p:cNvSpPr>
            <a:spLocks noGrp="1"/>
          </p:cNvSpPr>
          <p:nvPr>
            <p:ph type="subTitle" idx="1"/>
          </p:nvPr>
        </p:nvSpPr>
        <p:spPr/>
        <p:txBody>
          <a:bodyPr>
            <a:noAutofit/>
          </a:bodyPr>
          <a:lstStyle/>
          <a:p>
            <a:r>
              <a:rPr lang="en-US" sz="4000" b="1" dirty="0" err="1">
                <a:solidFill>
                  <a:schemeClr val="tx1"/>
                </a:solidFill>
              </a:rPr>
              <a:t>Strafuitsluitinggronden</a:t>
            </a:r>
            <a:r>
              <a:rPr lang="en-US" sz="4000" b="1" dirty="0">
                <a:solidFill>
                  <a:schemeClr val="tx1"/>
                </a:solidFill>
              </a:rPr>
              <a:t> Dan </a:t>
            </a:r>
            <a:r>
              <a:rPr lang="en-US" sz="4000" b="1" dirty="0" err="1">
                <a:solidFill>
                  <a:schemeClr val="tx1"/>
                </a:solidFill>
              </a:rPr>
              <a:t>Ontoerekeningsvatbaar</a:t>
            </a:r>
            <a:endParaRPr lang="en-US" sz="4000" b="1" dirty="0">
              <a:solidFill>
                <a:schemeClr val="tx1"/>
              </a:solidFill>
            </a:endParaRPr>
          </a:p>
        </p:txBody>
      </p:sp>
    </p:spTree>
    <p:extLst>
      <p:ext uri="{BB962C8B-B14F-4D97-AF65-F5344CB8AC3E}">
        <p14:creationId xmlns:p14="http://schemas.microsoft.com/office/powerpoint/2010/main" val="3714078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05800" cy="5668963"/>
          </a:xfrm>
        </p:spPr>
        <p:txBody>
          <a:bodyPr/>
          <a:lstStyle/>
          <a:p>
            <a:endParaRPr lang="en-US" dirty="0"/>
          </a:p>
        </p:txBody>
      </p:sp>
    </p:spTree>
    <p:extLst>
      <p:ext uri="{BB962C8B-B14F-4D97-AF65-F5344CB8AC3E}">
        <p14:creationId xmlns:p14="http://schemas.microsoft.com/office/powerpoint/2010/main" val="3007194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05800" cy="5668963"/>
          </a:xfrm>
        </p:spPr>
        <p:txBody>
          <a:bodyPr/>
          <a:lstStyle/>
          <a:p>
            <a:endParaRPr lang="en-US" dirty="0"/>
          </a:p>
        </p:txBody>
      </p:sp>
    </p:spTree>
    <p:extLst>
      <p:ext uri="{BB962C8B-B14F-4D97-AF65-F5344CB8AC3E}">
        <p14:creationId xmlns:p14="http://schemas.microsoft.com/office/powerpoint/2010/main" val="3007194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05800" cy="5668963"/>
          </a:xfrm>
        </p:spPr>
        <p:txBody>
          <a:bodyPr/>
          <a:lstStyle/>
          <a:p>
            <a:endParaRPr lang="en-US" dirty="0"/>
          </a:p>
        </p:txBody>
      </p:sp>
    </p:spTree>
    <p:extLst>
      <p:ext uri="{BB962C8B-B14F-4D97-AF65-F5344CB8AC3E}">
        <p14:creationId xmlns:p14="http://schemas.microsoft.com/office/powerpoint/2010/main" val="3007194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05800" cy="5668963"/>
          </a:xfrm>
        </p:spPr>
        <p:txBody>
          <a:bodyPr/>
          <a:lstStyle/>
          <a:p>
            <a:endParaRPr lang="en-US" dirty="0"/>
          </a:p>
        </p:txBody>
      </p:sp>
    </p:spTree>
    <p:extLst>
      <p:ext uri="{BB962C8B-B14F-4D97-AF65-F5344CB8AC3E}">
        <p14:creationId xmlns:p14="http://schemas.microsoft.com/office/powerpoint/2010/main" val="3007194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05800" cy="5668963"/>
          </a:xfrm>
        </p:spPr>
        <p:txBody>
          <a:bodyPr/>
          <a:lstStyle/>
          <a:p>
            <a:endParaRPr lang="en-US" dirty="0"/>
          </a:p>
        </p:txBody>
      </p:sp>
    </p:spTree>
    <p:extLst>
      <p:ext uri="{BB962C8B-B14F-4D97-AF65-F5344CB8AC3E}">
        <p14:creationId xmlns:p14="http://schemas.microsoft.com/office/powerpoint/2010/main" val="30071948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05800" cy="5668963"/>
          </a:xfrm>
        </p:spPr>
        <p:txBody>
          <a:bodyPr/>
          <a:lstStyle/>
          <a:p>
            <a:endParaRPr lang="en-US" dirty="0"/>
          </a:p>
        </p:txBody>
      </p:sp>
    </p:spTree>
    <p:extLst>
      <p:ext uri="{BB962C8B-B14F-4D97-AF65-F5344CB8AC3E}">
        <p14:creationId xmlns:p14="http://schemas.microsoft.com/office/powerpoint/2010/main" val="30071948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05800" cy="5668963"/>
          </a:xfrm>
        </p:spPr>
        <p:txBody>
          <a:bodyPr/>
          <a:lstStyle/>
          <a:p>
            <a:endParaRPr lang="en-US" dirty="0"/>
          </a:p>
        </p:txBody>
      </p:sp>
    </p:spTree>
    <p:extLst>
      <p:ext uri="{BB962C8B-B14F-4D97-AF65-F5344CB8AC3E}">
        <p14:creationId xmlns:p14="http://schemas.microsoft.com/office/powerpoint/2010/main" val="3007194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05800" cy="5668963"/>
          </a:xfrm>
        </p:spPr>
        <p:txBody>
          <a:bodyPr>
            <a:normAutofit/>
          </a:bodyPr>
          <a:lstStyle/>
          <a:p>
            <a:pPr algn="just"/>
            <a:r>
              <a:rPr lang="en-US" b="1" dirty="0" err="1" smtClean="0"/>
              <a:t>Strafuitsluitingsgronden</a:t>
            </a:r>
            <a:endParaRPr lang="en-US" b="1" dirty="0" smtClean="0"/>
          </a:p>
          <a:p>
            <a:pPr algn="just"/>
            <a:r>
              <a:rPr lang="id-ID" dirty="0"/>
              <a:t>Dalam Ilmu Hukum Pidana, salah satu hal yang menjadi dasar penghapusan pidana (</a:t>
            </a:r>
            <a:r>
              <a:rPr lang="id-ID" i="1" dirty="0"/>
              <a:t>strafuitsluitingsgronden</a:t>
            </a:r>
            <a:r>
              <a:rPr lang="id-ID" dirty="0"/>
              <a:t>) adalah pembelaan terpaksa atau yang biasa disebut dengan </a:t>
            </a:r>
            <a:r>
              <a:rPr lang="id-ID" i="1" dirty="0"/>
              <a:t>noodweer</a:t>
            </a:r>
            <a:r>
              <a:rPr lang="id-ID" dirty="0"/>
              <a:t>. Hal demikian telah ditegaskan dalam Pasal 49 ayat 1 KUHP yang berbunyi :</a:t>
            </a:r>
            <a:endParaRPr lang="id-ID" dirty="0" smtClean="0">
              <a:effectLst/>
            </a:endParaRPr>
          </a:p>
          <a:p>
            <a:pPr algn="just"/>
            <a:r>
              <a:rPr lang="id-ID" i="1" dirty="0"/>
              <a:t>“tidaklah dapat dihukum, setiap orang yang melakukan suatu perbuatan yang dapat dibenarkan oleh suatu pembelaan yang perlu dilakukan bagi tubuh, kehormatan atau benda kepunyaan sendiri atau kepunyaan orang lain atas serangan yang bersifat seketika atau yang bersifat mengancam secara langsung dan yang bersifat melawan hukum”</a:t>
            </a:r>
            <a:r>
              <a:rPr lang="id-ID" dirty="0"/>
              <a:t>.</a:t>
            </a:r>
            <a:endParaRPr lang="id-ID" dirty="0" smtClean="0">
              <a:effectLst/>
            </a:endParaRPr>
          </a:p>
          <a:p>
            <a:pPr marL="0" indent="0" algn="just">
              <a:buNone/>
            </a:pPr>
            <a:endParaRPr lang="en-US" b="1" dirty="0"/>
          </a:p>
        </p:txBody>
      </p:sp>
    </p:spTree>
    <p:extLst>
      <p:ext uri="{BB962C8B-B14F-4D97-AF65-F5344CB8AC3E}">
        <p14:creationId xmlns:p14="http://schemas.microsoft.com/office/powerpoint/2010/main" val="2895754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05800" cy="5668963"/>
          </a:xfrm>
        </p:spPr>
        <p:txBody>
          <a:bodyPr>
            <a:normAutofit/>
          </a:bodyPr>
          <a:lstStyle/>
          <a:p>
            <a:pPr algn="just"/>
            <a:r>
              <a:rPr lang="id-ID" dirty="0"/>
              <a:t>Berangkat dari penjelasan pasal 49 ayat 1 KUHP dalam </a:t>
            </a:r>
            <a:r>
              <a:rPr lang="id-ID" i="1" dirty="0"/>
              <a:t>Memorie Van Toelichting</a:t>
            </a:r>
            <a:r>
              <a:rPr lang="id-ID" dirty="0"/>
              <a:t> maka dapat diinterpretasikan bahwa untuk dapat dikatakan sebagai peristiwa </a:t>
            </a:r>
            <a:r>
              <a:rPr lang="id-ID" i="1" dirty="0"/>
              <a:t>Noodweer </a:t>
            </a:r>
            <a:r>
              <a:rPr lang="id-ID" dirty="0"/>
              <a:t>maka harus memenuhi unsur-unsur sebagai berikut :</a:t>
            </a:r>
            <a:endParaRPr lang="id-ID" dirty="0" smtClean="0">
              <a:effectLst/>
            </a:endParaRPr>
          </a:p>
          <a:p>
            <a:pPr marL="0" indent="0" algn="just">
              <a:buNone/>
            </a:pPr>
            <a:r>
              <a:rPr lang="id-ID" dirty="0"/>
              <a:t>-    </a:t>
            </a:r>
            <a:r>
              <a:rPr lang="id-ID" dirty="0" smtClean="0"/>
              <a:t>Bahwa </a:t>
            </a:r>
            <a:r>
              <a:rPr lang="id-ID" dirty="0"/>
              <a:t>serangan bersifat melawan hukum;</a:t>
            </a:r>
            <a:endParaRPr lang="id-ID" dirty="0" smtClean="0">
              <a:effectLst/>
            </a:endParaRPr>
          </a:p>
          <a:p>
            <a:pPr marL="0" indent="0" algn="just">
              <a:buNone/>
            </a:pPr>
            <a:r>
              <a:rPr lang="id-ID" dirty="0" smtClean="0"/>
              <a:t>-</a:t>
            </a:r>
            <a:r>
              <a:rPr lang="en-US" dirty="0" smtClean="0"/>
              <a:t> </a:t>
            </a:r>
            <a:r>
              <a:rPr lang="id-ID" dirty="0" smtClean="0"/>
              <a:t>Bahaya </a:t>
            </a:r>
            <a:r>
              <a:rPr lang="id-ID" dirty="0"/>
              <a:t>yang bersifat langsung bagi tubuh, kehormatan atau benda baik kepunyaan sendiri maupun orang lain;</a:t>
            </a:r>
            <a:endParaRPr lang="id-ID" dirty="0" smtClean="0">
              <a:effectLst/>
            </a:endParaRPr>
          </a:p>
          <a:p>
            <a:pPr marL="0" indent="0" algn="just">
              <a:buNone/>
            </a:pPr>
            <a:r>
              <a:rPr lang="id-ID" dirty="0"/>
              <a:t>- </a:t>
            </a:r>
            <a:r>
              <a:rPr lang="id-ID" dirty="0" smtClean="0"/>
              <a:t>Keperluan </a:t>
            </a:r>
            <a:r>
              <a:rPr lang="id-ID" dirty="0"/>
              <a:t>untuk melakukan perbuatan yang bersangkutan untuk meniadakan serangan tersebut, yang telah tidak dapat ditiadakan dengan cara lain.</a:t>
            </a:r>
            <a:endParaRPr lang="id-ID" dirty="0" smtClean="0">
              <a:effectLst/>
            </a:endParaRPr>
          </a:p>
          <a:p>
            <a:pPr algn="just"/>
            <a:endParaRPr lang="en-US" dirty="0"/>
          </a:p>
        </p:txBody>
      </p:sp>
    </p:spTree>
    <p:extLst>
      <p:ext uri="{BB962C8B-B14F-4D97-AF65-F5344CB8AC3E}">
        <p14:creationId xmlns:p14="http://schemas.microsoft.com/office/powerpoint/2010/main" val="3007194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05800" cy="5668963"/>
          </a:xfrm>
        </p:spPr>
        <p:txBody>
          <a:bodyPr>
            <a:normAutofit/>
          </a:bodyPr>
          <a:lstStyle/>
          <a:p>
            <a:pPr algn="just"/>
            <a:r>
              <a:rPr lang="id-ID" dirty="0"/>
              <a:t>Terkait dengan bahaya terhadap kehormatan, Moeljatno melengkapinya dengan frasa “kehormatan kesusilaan” yang selanjutnya memberikan contoh </a:t>
            </a:r>
            <a:r>
              <a:rPr lang="id-ID" dirty="0" smtClean="0"/>
              <a:t>:</a:t>
            </a:r>
            <a:endParaRPr lang="id-ID" dirty="0" smtClean="0">
              <a:effectLst/>
            </a:endParaRPr>
          </a:p>
          <a:p>
            <a:pPr algn="just"/>
            <a:r>
              <a:rPr lang="id-ID" i="1" dirty="0"/>
              <a:t>“meraba dada orang sesama jenis kelamin kiranya tidak pantas kalau dibela dengan pukulan keras di atas kepala yang meraba, sebab serangan terhadap diri orang demikian itu hanya bersifat ringan. Tapi kalau yang diraba dadanya tadi adalah berlainan kelamin, maka disitu ada serangan terhadap kehormatan yang bersifat serisu juga, sehingga kemplangan keras di atas kepala tadi adalah tindakan yang setimpal</a:t>
            </a:r>
            <a:r>
              <a:rPr lang="id-ID" dirty="0"/>
              <a:t>”.</a:t>
            </a:r>
            <a:endParaRPr lang="id-ID" dirty="0" smtClean="0">
              <a:effectLst/>
            </a:endParaRPr>
          </a:p>
          <a:p>
            <a:pPr algn="just"/>
            <a:endParaRPr lang="en-US" dirty="0"/>
          </a:p>
        </p:txBody>
      </p:sp>
    </p:spTree>
    <p:extLst>
      <p:ext uri="{BB962C8B-B14F-4D97-AF65-F5344CB8AC3E}">
        <p14:creationId xmlns:p14="http://schemas.microsoft.com/office/powerpoint/2010/main" val="3007194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05800" cy="5668963"/>
          </a:xfrm>
        </p:spPr>
        <p:txBody>
          <a:bodyPr/>
          <a:lstStyle/>
          <a:p>
            <a:pPr algn="just"/>
            <a:r>
              <a:rPr lang="id-ID" dirty="0"/>
              <a:t>Van Hattum salah seorang pakar hukum pidana, menyebutkan bahwa dalam suatu Noodweer itu dapat disamakan dengan suatu </a:t>
            </a:r>
            <a:r>
              <a:rPr lang="id-ID" i="1" dirty="0"/>
              <a:t>gewettigde eigen richting</a:t>
            </a:r>
            <a:r>
              <a:rPr lang="id-ID" dirty="0"/>
              <a:t> atau dapat disamakan dengan suatu “perbuatan main hakim sendiri” yang oleh undang-undang telah memakluminya atau memaafkannya. Bagi Van Hattum Noodweer adalah salah satu alasan pemaaf yang mengakibatkan seseorang tidak dapat dipertanggungjawabkan secara pidana.  </a:t>
            </a:r>
            <a:endParaRPr lang="en-US" dirty="0"/>
          </a:p>
        </p:txBody>
      </p:sp>
    </p:spTree>
    <p:extLst>
      <p:ext uri="{BB962C8B-B14F-4D97-AF65-F5344CB8AC3E}">
        <p14:creationId xmlns:p14="http://schemas.microsoft.com/office/powerpoint/2010/main" val="3007194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05800" cy="5668963"/>
          </a:xfrm>
        </p:spPr>
        <p:txBody>
          <a:bodyPr>
            <a:normAutofit/>
          </a:bodyPr>
          <a:lstStyle/>
          <a:p>
            <a:pPr algn="just"/>
            <a:r>
              <a:rPr lang="id-ID" dirty="0"/>
              <a:t>Pendapat berbeda datang dari Hezewinkel-Suringa, yang mengemukakan bahwa paham yang umum dianuti oleh badan-badan peradilan dan oleh dunia ilmu pengetahuan adalah paham yang memandang Noodweer itu sebagai suatu </a:t>
            </a:r>
            <a:r>
              <a:rPr lang="id-ID" i="1" dirty="0"/>
              <a:t>rechtsverdedinging, </a:t>
            </a:r>
            <a:r>
              <a:rPr lang="id-ID" dirty="0"/>
              <a:t>yang juga oleh penasehat Hukum memandangnya  bukan merupakan suatu perbuatan melawan hukum melainkan sebagai suatu hak untuk memberikan perlawanan terhadap </a:t>
            </a:r>
            <a:r>
              <a:rPr lang="id-ID" i="1" dirty="0"/>
              <a:t>onrecht</a:t>
            </a:r>
            <a:r>
              <a:rPr lang="id-ID" dirty="0"/>
              <a:t> atau terhadap hal-hal yang bersifat melawan hukum. </a:t>
            </a:r>
            <a:endParaRPr lang="en-US" dirty="0"/>
          </a:p>
        </p:txBody>
      </p:sp>
    </p:spTree>
    <p:extLst>
      <p:ext uri="{BB962C8B-B14F-4D97-AF65-F5344CB8AC3E}">
        <p14:creationId xmlns:p14="http://schemas.microsoft.com/office/powerpoint/2010/main" val="3007194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05800" cy="5668963"/>
          </a:xfrm>
        </p:spPr>
        <p:txBody>
          <a:bodyPr/>
          <a:lstStyle/>
          <a:p>
            <a:pPr algn="just"/>
            <a:r>
              <a:rPr lang="id-ID" dirty="0"/>
              <a:t>Perlawanan tersebut dipandang sebagai </a:t>
            </a:r>
            <a:r>
              <a:rPr lang="id-ID" i="1" dirty="0"/>
              <a:t>rechmatig</a:t>
            </a:r>
            <a:r>
              <a:rPr lang="id-ID" dirty="0"/>
              <a:t> atau dipandang sah menurut hukum bukan karena orang yang mendapat serangan itu telah melakukan suatu pembelaan, melainkan karena pembelaan dirinya itu merupakan suatu </a:t>
            </a:r>
            <a:r>
              <a:rPr lang="id-ID" i="1" dirty="0"/>
              <a:t>rechtsverdedinging.</a:t>
            </a:r>
            <a:r>
              <a:rPr lang="id-ID" dirty="0"/>
              <a:t>        </a:t>
            </a:r>
            <a:endParaRPr lang="en-US" dirty="0"/>
          </a:p>
        </p:txBody>
      </p:sp>
    </p:spTree>
    <p:extLst>
      <p:ext uri="{BB962C8B-B14F-4D97-AF65-F5344CB8AC3E}">
        <p14:creationId xmlns:p14="http://schemas.microsoft.com/office/powerpoint/2010/main" val="3007194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05800" cy="5668963"/>
          </a:xfrm>
        </p:spPr>
        <p:txBody>
          <a:bodyPr/>
          <a:lstStyle/>
          <a:p>
            <a:pPr algn="just"/>
            <a:r>
              <a:rPr lang="id-ID" dirty="0"/>
              <a:t>Namun terlepas dari dua pandangan di atas, telah dipahami secara tetap dan telah diakui oleh Hukum Pidana Indonesia bahwa </a:t>
            </a:r>
            <a:r>
              <a:rPr lang="id-ID" i="1" dirty="0"/>
              <a:t>Noodweer</a:t>
            </a:r>
            <a:r>
              <a:rPr lang="id-ID" dirty="0"/>
              <a:t> adalah dasar yang meniadakan atau menghapuskan hukuman pidana (</a:t>
            </a:r>
            <a:r>
              <a:rPr lang="id-ID" i="1" dirty="0"/>
              <a:t>strafuitsluitingsgronden</a:t>
            </a:r>
            <a:r>
              <a:rPr lang="id-ID" dirty="0"/>
              <a:t>).</a:t>
            </a:r>
            <a:endParaRPr lang="en-US" dirty="0"/>
          </a:p>
        </p:txBody>
      </p:sp>
    </p:spTree>
    <p:extLst>
      <p:ext uri="{BB962C8B-B14F-4D97-AF65-F5344CB8AC3E}">
        <p14:creationId xmlns:p14="http://schemas.microsoft.com/office/powerpoint/2010/main" val="3007194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05800" cy="5668963"/>
          </a:xfrm>
        </p:spPr>
        <p:txBody>
          <a:bodyPr/>
          <a:lstStyle/>
          <a:p>
            <a:endParaRPr lang="en-US" dirty="0"/>
          </a:p>
        </p:txBody>
      </p:sp>
    </p:spTree>
    <p:extLst>
      <p:ext uri="{BB962C8B-B14F-4D97-AF65-F5344CB8AC3E}">
        <p14:creationId xmlns:p14="http://schemas.microsoft.com/office/powerpoint/2010/main" val="30071948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14</TotalTime>
  <Words>366</Words>
  <Application>Microsoft Office PowerPoint</Application>
  <PresentationFormat>On-screen Show (4:3)</PresentationFormat>
  <Paragraphs>15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Adjacency</vt:lpstr>
      <vt:lpstr>HUKUM PIDANA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HUKUM PIDANA</dc:title>
  <dc:creator>ASUS</dc:creator>
  <cp:lastModifiedBy>ASUS</cp:lastModifiedBy>
  <cp:revision>3</cp:revision>
  <dcterms:created xsi:type="dcterms:W3CDTF">2020-02-10T02:59:01Z</dcterms:created>
  <dcterms:modified xsi:type="dcterms:W3CDTF">2020-02-10T03:13:13Z</dcterms:modified>
</cp:coreProperties>
</file>