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AD69F7-C76A-48AC-8A3A-9F6FBF04CC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BAAA6B-F17D-4D7F-889C-5B2F87CB26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HUKUM 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”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Pidana</a:t>
            </a:r>
            <a:r>
              <a:rPr lang="en-US" dirty="0">
                <a:solidFill>
                  <a:schemeClr val="tx1"/>
                </a:solidFill>
              </a:rPr>
              <a:t> Serta </a:t>
            </a:r>
            <a:r>
              <a:rPr lang="en-US" dirty="0" err="1">
                <a:solidFill>
                  <a:schemeClr val="tx1"/>
                </a:solidFill>
              </a:rPr>
              <a:t>Ajaran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Kausalita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21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pPr algn="just"/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Tempus </a:t>
            </a:r>
            <a:r>
              <a:rPr lang="en-US" dirty="0" err="1"/>
              <a:t>Delicti</a:t>
            </a:r>
            <a:endParaRPr lang="en-US" dirty="0" smtClean="0">
              <a:effectLst/>
            </a:endParaRPr>
          </a:p>
          <a:p>
            <a:pPr algn="just"/>
            <a:r>
              <a:rPr lang="en-US" dirty="0"/>
              <a:t>Tempus </a:t>
            </a:r>
            <a:r>
              <a:rPr lang="en-US" dirty="0" err="1"/>
              <a:t>delicti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(tempus </a:t>
            </a:r>
            <a:r>
              <a:rPr lang="en-US" dirty="0" err="1"/>
              <a:t>delicti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mengaturnya</a:t>
            </a:r>
            <a:r>
              <a:rPr lang="en-US" dirty="0"/>
              <a:t>,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tempus </a:t>
            </a:r>
            <a:r>
              <a:rPr lang="en-US" dirty="0" err="1"/>
              <a:t>delicti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, demi </a:t>
            </a:r>
            <a:r>
              <a:rPr lang="en-US" dirty="0" err="1"/>
              <a:t>untuk</a:t>
            </a:r>
            <a:r>
              <a:rPr lang="en-US" dirty="0"/>
              <a:t>: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1 KUHP, </a:t>
            </a:r>
            <a:r>
              <a:rPr lang="en-US" dirty="0" err="1"/>
              <a:t>yakni</a:t>
            </a:r>
            <a:r>
              <a:rPr lang="en-US" dirty="0"/>
              <a:t> “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</a:t>
            </a:r>
            <a:r>
              <a:rPr lang="en-US" i="1" dirty="0" err="1"/>
              <a:t>perbuatan</a:t>
            </a:r>
            <a:r>
              <a:rPr lang="en-US" i="1" dirty="0"/>
              <a:t> yang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dihukum</a:t>
            </a:r>
            <a:r>
              <a:rPr lang="en-US" i="1" dirty="0"/>
              <a:t> </a:t>
            </a:r>
            <a:r>
              <a:rPr lang="en-US" i="1" dirty="0" err="1"/>
              <a:t>selain</a:t>
            </a:r>
            <a:r>
              <a:rPr lang="en-US" i="1" dirty="0"/>
              <a:t> 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err="1"/>
              <a:t>kekuatan</a:t>
            </a:r>
            <a:r>
              <a:rPr lang="en-US" i="1" dirty="0"/>
              <a:t> </a:t>
            </a:r>
            <a:r>
              <a:rPr lang="en-US" i="1" dirty="0" err="1"/>
              <a:t>peraturan</a:t>
            </a:r>
            <a:r>
              <a:rPr lang="en-US" i="1" dirty="0"/>
              <a:t> </a:t>
            </a:r>
            <a:r>
              <a:rPr lang="en-US" i="1" dirty="0" err="1"/>
              <a:t>pidana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undang-undang</a:t>
            </a:r>
            <a:r>
              <a:rPr lang="en-US" i="1" dirty="0"/>
              <a:t> yang </a:t>
            </a:r>
            <a:r>
              <a:rPr lang="en-US" i="1" dirty="0" err="1"/>
              <a:t>diadakan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</a:t>
            </a:r>
            <a:r>
              <a:rPr lang="en-US" i="1" dirty="0" err="1"/>
              <a:t>sebelumnya</a:t>
            </a:r>
            <a:r>
              <a:rPr lang="en-US" dirty="0"/>
              <a:t>”.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dipidana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dirubah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tejadi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dipakailah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paling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i="1" dirty="0" err="1"/>
              <a:t>verjarings</a:t>
            </a:r>
            <a:r>
              <a:rPr lang="en-US" i="1" dirty="0"/>
              <a:t> </a:t>
            </a:r>
            <a:r>
              <a:rPr lang="en-US" i="1" dirty="0" err="1"/>
              <a:t>termijn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daluwarsa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45 KUHP.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hakim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 </a:t>
            </a:r>
            <a:r>
              <a:rPr lang="en-US" dirty="0" err="1"/>
              <a:t>berumur</a:t>
            </a:r>
            <a:r>
              <a:rPr lang="en-US" dirty="0"/>
              <a:t> 16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: (a)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tuanya</a:t>
            </a:r>
            <a:r>
              <a:rPr lang="en-US" dirty="0"/>
              <a:t>, (b) </a:t>
            </a: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(c) </a:t>
            </a:r>
            <a:r>
              <a:rPr lang="en-US" dirty="0" err="1"/>
              <a:t>menjatuhkan</a:t>
            </a:r>
            <a:r>
              <a:rPr lang="en-US" dirty="0"/>
              <a:t>  </a:t>
            </a:r>
            <a:r>
              <a:rPr lang="en-US" dirty="0" err="1"/>
              <a:t>hukuman</a:t>
            </a:r>
            <a:r>
              <a:rPr lang="en-US" dirty="0"/>
              <a:t> yang </a:t>
            </a:r>
            <a:r>
              <a:rPr lang="en-US" dirty="0" err="1"/>
              <a:t>diancamkan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Teori-teori</a:t>
            </a:r>
            <a:r>
              <a:rPr lang="en-US" b="1" dirty="0"/>
              <a:t> Tempus </a:t>
            </a:r>
            <a:r>
              <a:rPr lang="en-US" b="1" dirty="0" err="1"/>
              <a:t>Delicti</a:t>
            </a:r>
            <a:endParaRPr lang="en-US" b="1" dirty="0" smtClean="0">
              <a:effectLst/>
            </a:endParaRPr>
          </a:p>
          <a:p>
            <a:r>
              <a:rPr lang="en-US" dirty="0" err="1"/>
              <a:t>Teori-teori</a:t>
            </a:r>
            <a:r>
              <a:rPr lang="en-US" dirty="0"/>
              <a:t> tempus </a:t>
            </a:r>
            <a:r>
              <a:rPr lang="en-US" dirty="0" err="1"/>
              <a:t>delicti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Satochid</a:t>
            </a:r>
            <a:r>
              <a:rPr lang="en-US" dirty="0"/>
              <a:t> </a:t>
            </a:r>
            <a:r>
              <a:rPr lang="en-US" dirty="0" err="1"/>
              <a:t>Kartanegara</a:t>
            </a:r>
            <a:r>
              <a:rPr lang="en-US" dirty="0"/>
              <a:t> (2000:158):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i="1" dirty="0"/>
              <a:t>de leer van de </a:t>
            </a:r>
            <a:r>
              <a:rPr lang="en-US" i="1" dirty="0" err="1"/>
              <a:t>lichamelijke</a:t>
            </a:r>
            <a:r>
              <a:rPr lang="en-US" i="1" dirty="0"/>
              <a:t> </a:t>
            </a:r>
            <a:r>
              <a:rPr lang="en-US" i="1" dirty="0" err="1"/>
              <a:t>daad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delik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bekerjanya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(</a:t>
            </a:r>
            <a:r>
              <a:rPr lang="en-US" i="1" dirty="0"/>
              <a:t>de leer van het </a:t>
            </a:r>
            <a:r>
              <a:rPr lang="en-US" i="1" dirty="0" err="1"/>
              <a:t>instrumen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delik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diaktifkan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korbannya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racun</a:t>
            </a:r>
            <a:r>
              <a:rPr lang="en-US" dirty="0"/>
              <a:t>, </a:t>
            </a:r>
            <a:r>
              <a:rPr lang="en-US" dirty="0" err="1"/>
              <a:t>bom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(de leer van het </a:t>
            </a:r>
            <a:r>
              <a:rPr lang="en-US" dirty="0" err="1"/>
              <a:t>gevolg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jamak</a:t>
            </a:r>
            <a:r>
              <a:rPr lang="en-US" dirty="0"/>
              <a:t> (</a:t>
            </a:r>
            <a:r>
              <a:rPr lang="en-US" i="1" dirty="0"/>
              <a:t>de leer van de </a:t>
            </a:r>
            <a:r>
              <a:rPr lang="en-US" i="1" dirty="0" err="1"/>
              <a:t>meervoudige</a:t>
            </a:r>
            <a:r>
              <a:rPr lang="en-US" i="1" dirty="0"/>
              <a:t> </a:t>
            </a:r>
            <a:r>
              <a:rPr lang="en-US" i="1" dirty="0" err="1"/>
              <a:t>tijd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i="1" dirty="0"/>
              <a:t>tempus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KUHP: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(1) KUHP </a:t>
            </a:r>
            <a:r>
              <a:rPr lang="en-US" dirty="0" err="1"/>
              <a:t>terkandung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asas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</a:t>
            </a:r>
            <a:r>
              <a:rPr lang="en-US" dirty="0" smtClean="0"/>
              <a:t>:</a:t>
            </a:r>
          </a:p>
          <a:p>
            <a:pPr algn="just"/>
            <a:r>
              <a:rPr lang="en-US" dirty="0"/>
              <a:t>-     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Legalitas</a:t>
            </a:r>
            <a:r>
              <a:rPr lang="en-US" dirty="0"/>
              <a:t> (</a:t>
            </a:r>
            <a:r>
              <a:rPr lang="en-US" i="1" dirty="0" err="1"/>
              <a:t>Nullum</a:t>
            </a:r>
            <a:r>
              <a:rPr lang="en-US" i="1" dirty="0"/>
              <a:t> </a:t>
            </a:r>
            <a:r>
              <a:rPr lang="en-US" i="1" dirty="0" err="1"/>
              <a:t>delictum</a:t>
            </a:r>
            <a:r>
              <a:rPr lang="en-US" i="1" dirty="0"/>
              <a:t>, </a:t>
            </a:r>
            <a:r>
              <a:rPr lang="en-US" i="1" dirty="0" err="1"/>
              <a:t>nulla</a:t>
            </a:r>
            <a:r>
              <a:rPr lang="en-US" i="1" dirty="0"/>
              <a:t> </a:t>
            </a:r>
            <a:r>
              <a:rPr lang="en-US" i="1" dirty="0" err="1"/>
              <a:t>poena</a:t>
            </a:r>
            <a:r>
              <a:rPr lang="en-US" i="1" dirty="0"/>
              <a:t>, sine </a:t>
            </a:r>
            <a:r>
              <a:rPr lang="en-US" i="1" dirty="0" err="1"/>
              <a:t>praevia</a:t>
            </a:r>
            <a:r>
              <a:rPr lang="en-US" i="1" dirty="0"/>
              <a:t> </a:t>
            </a:r>
            <a:r>
              <a:rPr lang="en-US" i="1" dirty="0" err="1"/>
              <a:t>lege</a:t>
            </a:r>
            <a:r>
              <a:rPr lang="en-US" i="1" dirty="0"/>
              <a:t> </a:t>
            </a:r>
            <a:r>
              <a:rPr lang="en-US" i="1" dirty="0" err="1"/>
              <a:t>poenali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Tiada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dijatuhkan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/>
              <a:t>-     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Surut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memberlakukan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beru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/>
              <a:t>-     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Analogi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Analogi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lain yang </a:t>
            </a:r>
            <a:r>
              <a:rPr lang="en-US" dirty="0" err="1"/>
              <a:t>terang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kejadian-kejadian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0" lvl="0" indent="0" algn="just">
              <a:buNone/>
            </a:pP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sv-SE" dirty="0"/>
              <a:t>Didalam Pasal 2 ayat (2) KUHP dibahas mengenai:</a:t>
            </a:r>
            <a:endParaRPr lang="sv-SE" dirty="0" smtClean="0">
              <a:effectLst/>
            </a:endParaRPr>
          </a:p>
          <a:p>
            <a:pPr marL="514350" lvl="0" indent="-514350" algn="just">
              <a:buFont typeface="+mj-lt"/>
              <a:buAutoNum type="arabicPeriod" startAt="2"/>
            </a:pPr>
            <a:r>
              <a:rPr lang="sv-SE" dirty="0"/>
              <a:t>Perubahan undang-undang, ada tiga macam teori yakni:</a:t>
            </a:r>
            <a:endParaRPr lang="sv-SE" dirty="0" smtClean="0">
              <a:effectLst/>
            </a:endParaRPr>
          </a:p>
          <a:p>
            <a:pPr algn="just"/>
            <a:r>
              <a:rPr lang="en-US" dirty="0"/>
              <a:t>-     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Formil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keputusannya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3 </a:t>
            </a:r>
            <a:r>
              <a:rPr lang="en-US" dirty="0" err="1"/>
              <a:t>Desember</a:t>
            </a:r>
            <a:r>
              <a:rPr lang="en-US" dirty="0"/>
              <a:t> 1906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redaksional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(2) KUHP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redaksi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 smtClean="0">
              <a:effectLst/>
            </a:endParaRPr>
          </a:p>
          <a:p>
            <a:pPr algn="just"/>
            <a:r>
              <a:rPr lang="en-US" dirty="0"/>
              <a:t>-     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Terbatas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(</a:t>
            </a:r>
            <a:r>
              <a:rPr lang="en-US" dirty="0" err="1"/>
              <a:t>keyakinan</a:t>
            </a:r>
            <a:r>
              <a:rPr lang="en-US" dirty="0"/>
              <a:t>)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r>
              <a:rPr lang="en-US" dirty="0"/>
              <a:t>-     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Materiil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kata </a:t>
            </a: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ayat</a:t>
            </a:r>
            <a:r>
              <a:rPr lang="en-US" dirty="0"/>
              <a:t> (1</a:t>
            </a:r>
            <a:r>
              <a:rPr lang="en-US" dirty="0" smtClean="0"/>
              <a:t>)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pPr algn="just"/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menjerat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paling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Pengertian</a:t>
            </a:r>
            <a:r>
              <a:rPr lang="en-US" b="1" dirty="0" smtClean="0"/>
              <a:t> locus </a:t>
            </a:r>
            <a:r>
              <a:rPr lang="en-US" b="1" dirty="0" err="1" smtClean="0"/>
              <a:t>delicti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tempos </a:t>
            </a:r>
            <a:r>
              <a:rPr lang="en-US" b="1" dirty="0" err="1" smtClean="0"/>
              <a:t>delicti</a:t>
            </a:r>
            <a:r>
              <a:rPr lang="en-US" b="1" dirty="0" smtClean="0"/>
              <a:t> </a:t>
            </a:r>
          </a:p>
          <a:p>
            <a:pPr algn="just"/>
            <a:r>
              <a:rPr lang="en-US" b="1" dirty="0"/>
              <a:t>LOCUS </a:t>
            </a:r>
            <a:r>
              <a:rPr lang="en-US" b="1" dirty="0" smtClean="0"/>
              <a:t>DELICLTI</a:t>
            </a:r>
            <a:endParaRPr lang="en-US" dirty="0" smtClean="0">
              <a:effectLst/>
            </a:endParaRPr>
          </a:p>
          <a:p>
            <a:pPr algn="just"/>
            <a:r>
              <a:rPr lang="en-US" i="1" dirty="0"/>
              <a:t>Locus</a:t>
            </a:r>
            <a:r>
              <a:rPr lang="en-US" dirty="0"/>
              <a:t> </a:t>
            </a:r>
            <a:r>
              <a:rPr lang="en-US" i="1" dirty="0" err="1"/>
              <a:t>Delicti</a:t>
            </a:r>
            <a:r>
              <a:rPr lang="en-US" dirty="0"/>
              <a:t>, </a:t>
            </a:r>
            <a:r>
              <a:rPr lang="en-US" i="1" dirty="0"/>
              <a:t>Locus </a:t>
            </a:r>
            <a:r>
              <a:rPr lang="en-US" dirty="0"/>
              <a:t>(</a:t>
            </a:r>
            <a:r>
              <a:rPr lang="en-US" dirty="0" err="1"/>
              <a:t>inggris</a:t>
            </a:r>
            <a:r>
              <a:rPr lang="en-US" dirty="0"/>
              <a:t>)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 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r>
              <a:rPr lang="en-US" dirty="0"/>
              <a:t>Locus </a:t>
            </a:r>
            <a:r>
              <a:rPr lang="en-US" dirty="0" err="1"/>
              <a:t>delicti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Indonesia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kejaksaan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perkaranya</a:t>
            </a:r>
            <a:r>
              <a:rPr lang="en-US" dirty="0"/>
              <a:t> (</a:t>
            </a:r>
            <a:r>
              <a:rPr lang="en-US" dirty="0" err="1"/>
              <a:t>kompetisi</a:t>
            </a:r>
            <a:r>
              <a:rPr lang="en-US" dirty="0"/>
              <a:t> relative).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sahnya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dakwaan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0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Tempus </a:t>
            </a:r>
            <a:r>
              <a:rPr lang="en-US" dirty="0" err="1"/>
              <a:t>Delicti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4 </a:t>
            </a:r>
            <a:r>
              <a:rPr lang="en-US" dirty="0" err="1"/>
              <a:t>yaitu</a:t>
            </a:r>
            <a:r>
              <a:rPr lang="en-US" dirty="0"/>
              <a:t>;</a:t>
            </a:r>
            <a:endParaRPr lang="en-US" dirty="0" smtClean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i="1" dirty="0"/>
              <a:t>de leer van de </a:t>
            </a:r>
            <a:r>
              <a:rPr lang="en-US" i="1" dirty="0" err="1"/>
              <a:t>lichamelijke</a:t>
            </a:r>
            <a:r>
              <a:rPr lang="en-US" i="1" dirty="0"/>
              <a:t> </a:t>
            </a:r>
            <a:r>
              <a:rPr lang="en-US" i="1" dirty="0" err="1"/>
              <a:t>daad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Bekerjanya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 smtClean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Akibat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Jamak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err="1"/>
              <a:t>Penjelasan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Teori</a:t>
            </a:r>
            <a:r>
              <a:rPr lang="en-US" dirty="0"/>
              <a:t> 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(</a:t>
            </a:r>
            <a:r>
              <a:rPr lang="en-US" i="1" dirty="0"/>
              <a:t>de leer van de </a:t>
            </a:r>
            <a:r>
              <a:rPr lang="en-US" i="1" dirty="0" err="1"/>
              <a:t>lichamelijke</a:t>
            </a:r>
            <a:r>
              <a:rPr lang="en-US" i="1" dirty="0"/>
              <a:t> </a:t>
            </a:r>
            <a:r>
              <a:rPr lang="en-US" i="1" dirty="0" err="1"/>
              <a:t>daad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i="1" dirty="0"/>
              <a:t>(Locus </a:t>
            </a:r>
            <a:r>
              <a:rPr lang="en-US" i="1" dirty="0" err="1"/>
              <a:t>Delicti</a:t>
            </a:r>
            <a:r>
              <a:rPr lang="en-US" i="1" dirty="0"/>
              <a:t>)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.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sebabnya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/locus </a:t>
            </a:r>
            <a:r>
              <a:rPr lang="en-US" dirty="0" err="1"/>
              <a:t>delicti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tempatdimana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Muhammadia</a:t>
            </a:r>
            <a:r>
              <a:rPr lang="en-US" dirty="0"/>
              <a:t> Malang,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berniat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kost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 </a:t>
            </a:r>
            <a:r>
              <a:rPr lang="en-US" dirty="0" err="1"/>
              <a:t>Diperjalanan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kost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memusuhi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tiba-tiba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menikam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sekarat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dilarikan</a:t>
            </a:r>
            <a:r>
              <a:rPr lang="en-US" dirty="0"/>
              <a:t> </a:t>
            </a:r>
            <a:r>
              <a:rPr lang="en-US" dirty="0" err="1"/>
              <a:t>kerumah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Surabaya. 3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tewas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pertanyaannya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locus </a:t>
            </a:r>
            <a:r>
              <a:rPr lang="en-US" dirty="0" err="1"/>
              <a:t>delictinya</a:t>
            </a:r>
            <a:r>
              <a:rPr lang="en-US" dirty="0"/>
              <a:t>?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locus </a:t>
            </a:r>
            <a:r>
              <a:rPr lang="en-US" dirty="0" err="1"/>
              <a:t>delikctinya</a:t>
            </a:r>
            <a:r>
              <a:rPr lang="en-US" dirty="0"/>
              <a:t>  di Malang </a:t>
            </a:r>
            <a:r>
              <a:rPr lang="en-US" dirty="0" err="1"/>
              <a:t>kerena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penikaman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di Malang. </a:t>
            </a:r>
            <a:r>
              <a:rPr lang="en-US" dirty="0" err="1"/>
              <a:t>samapai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?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2.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Bekerjanya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(</a:t>
            </a:r>
            <a:r>
              <a:rPr lang="en-US" i="1" dirty="0"/>
              <a:t>de leer van het instrument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i="1" dirty="0"/>
              <a:t>de leer van het instrument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Instrumental.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locus </a:t>
            </a:r>
            <a:r>
              <a:rPr lang="en-US" i="1" dirty="0" err="1"/>
              <a:t>delicti</a:t>
            </a:r>
            <a:r>
              <a:rPr lang="en-US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b="1" i="1" dirty="0" err="1"/>
              <a:t>alat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 </a:t>
            </a:r>
            <a:r>
              <a:rPr lang="en-US" dirty="0" err="1"/>
              <a:t>akbiat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?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, </a:t>
            </a:r>
            <a:r>
              <a:rPr lang="en-US" dirty="0" err="1"/>
              <a:t>penderitaan</a:t>
            </a:r>
            <a:r>
              <a:rPr lang="en-US" dirty="0"/>
              <a:t>,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akibat-akibat</a:t>
            </a:r>
            <a:r>
              <a:rPr lang="en-US" dirty="0"/>
              <a:t> lain.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 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ditikam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contoh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mengirip</a:t>
            </a:r>
            <a:r>
              <a:rPr lang="en-US" dirty="0"/>
              <a:t> </a:t>
            </a:r>
            <a:r>
              <a:rPr lang="en-US" dirty="0" err="1"/>
              <a:t>paketan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musuh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yang </a:t>
            </a:r>
            <a:r>
              <a:rPr lang="en-US" dirty="0" err="1"/>
              <a:t>berda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Malang, </a:t>
            </a:r>
            <a:r>
              <a:rPr lang="en-US" dirty="0" err="1"/>
              <a:t>anggap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musuh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di Surabaya.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musuh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paketan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DOORRRR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BOM. </a:t>
            </a:r>
            <a:r>
              <a:rPr lang="en-US" dirty="0" err="1"/>
              <a:t>musuh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terluka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. </a:t>
            </a:r>
            <a:r>
              <a:rPr lang="en-US" dirty="0" err="1"/>
              <a:t>Dimana</a:t>
            </a:r>
            <a:r>
              <a:rPr lang="en-US" dirty="0"/>
              <a:t> locus </a:t>
            </a:r>
            <a:r>
              <a:rPr lang="en-US" dirty="0" err="1"/>
              <a:t>delictinya</a:t>
            </a:r>
            <a:r>
              <a:rPr lang="en-US" dirty="0"/>
              <a:t>?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locus </a:t>
            </a:r>
            <a:r>
              <a:rPr lang="en-US" dirty="0" err="1"/>
              <a:t>deliktinya</a:t>
            </a:r>
            <a:r>
              <a:rPr lang="en-US" dirty="0"/>
              <a:t> di Surabaya.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di Surabaya.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Akibat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yangdianggap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locus </a:t>
            </a:r>
            <a:r>
              <a:rPr lang="en-US" dirty="0" err="1"/>
              <a:t>delicti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b="1" dirty="0" err="1"/>
              <a:t>akibat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/>
              <a:t>Menurut</a:t>
            </a:r>
            <a:r>
              <a:rPr lang="en-US" dirty="0"/>
              <a:t> Van Hamel , </a:t>
            </a:r>
            <a:r>
              <a:rPr lang="en-US" dirty="0" err="1"/>
              <a:t>bahwa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locus </a:t>
            </a:r>
            <a:r>
              <a:rPr lang="en-US" i="1" dirty="0" err="1"/>
              <a:t>delicti</a:t>
            </a:r>
            <a:r>
              <a:rPr lang="en-US" dirty="0"/>
              <a:t>, </a:t>
            </a:r>
            <a:r>
              <a:rPr lang="en-US" dirty="0" err="1"/>
              <a:t>ialah</a:t>
            </a:r>
            <a:r>
              <a:rPr lang="en-US" dirty="0"/>
              <a:t> :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(</a:t>
            </a:r>
            <a:r>
              <a:rPr lang="en-US" i="1" dirty="0" err="1"/>
              <a:t>dader</a:t>
            </a:r>
            <a:r>
              <a:rPr lang="en-US" dirty="0"/>
              <a:t>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perbuatannya</a:t>
            </a:r>
            <a:r>
              <a:rPr lang="en-US" dirty="0"/>
              <a:t> yang </a:t>
            </a:r>
            <a:r>
              <a:rPr lang="en-US" dirty="0" err="1"/>
              <a:t>dilarang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dipereintahkan</a:t>
            </a:r>
            <a:r>
              <a:rPr lang="en-US" dirty="0"/>
              <a:t>)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perbuatannya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terwujud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konstitutif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terwujud</a:t>
            </a:r>
            <a:r>
              <a:rPr lang="en-US" dirty="0"/>
              <a:t>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TEMPOS </a:t>
            </a:r>
            <a:r>
              <a:rPr lang="en-US" b="1" dirty="0" smtClean="0"/>
              <a:t>DELICTI</a:t>
            </a:r>
          </a:p>
          <a:p>
            <a:pPr algn="just"/>
            <a:r>
              <a:rPr lang="en-US" dirty="0"/>
              <a:t>Tempus </a:t>
            </a:r>
            <a:r>
              <a:rPr lang="en-US" dirty="0" err="1"/>
              <a:t>delicti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diketahuinya</a:t>
            </a:r>
            <a:r>
              <a:rPr lang="en-US" dirty="0"/>
              <a:t> tempus </a:t>
            </a:r>
            <a:r>
              <a:rPr lang="en-US" dirty="0" err="1"/>
              <a:t>delicti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 :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kadaluarsa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penuntutan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endParaRPr lang="en-US" dirty="0" smtClean="0">
              <a:effectLst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45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839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HUKUM PIDANA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PIDANA</dc:title>
  <dc:creator>ASUS</dc:creator>
  <cp:lastModifiedBy>ASUS</cp:lastModifiedBy>
  <cp:revision>9</cp:revision>
  <dcterms:created xsi:type="dcterms:W3CDTF">2020-02-10T02:38:05Z</dcterms:created>
  <dcterms:modified xsi:type="dcterms:W3CDTF">2020-02-10T02:48:54Z</dcterms:modified>
</cp:coreProperties>
</file>