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6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6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5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2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3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8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3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2B573-86CB-4464-BFB1-48A05733302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4F99-2DBC-4FC8-990D-114997AA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8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HUKUM 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Jenis-Jenis</a:t>
            </a:r>
            <a:r>
              <a:rPr lang="en-US" dirty="0">
                <a:solidFill>
                  <a:schemeClr val="tx1"/>
                </a:solidFill>
              </a:rPr>
              <a:t> Norma Dan </a:t>
            </a:r>
            <a:r>
              <a:rPr lang="en-US" dirty="0" err="1">
                <a:solidFill>
                  <a:schemeClr val="tx1"/>
                </a:solidFill>
              </a:rPr>
              <a:t>Sanksi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Pidana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3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Norma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endParaRPr lang="en-US" dirty="0"/>
          </a:p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0" algn="just"/>
            <a:r>
              <a:rPr lang="en-US" dirty="0"/>
              <a:t>Norma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;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Penganutnya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 Utrecht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Tresna</a:t>
            </a:r>
            <a:endParaRPr lang="en-US" dirty="0"/>
          </a:p>
          <a:p>
            <a:pPr lvl="0" algn="just"/>
            <a:r>
              <a:rPr lang="en-US" dirty="0"/>
              <a:t>Norma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; Karl Binding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“</a:t>
            </a:r>
            <a:r>
              <a:rPr lang="en-US" i="1" dirty="0"/>
              <a:t>Die </a:t>
            </a:r>
            <a:r>
              <a:rPr lang="en-US" i="1" dirty="0" err="1"/>
              <a:t>Normen</a:t>
            </a:r>
            <a:r>
              <a:rPr lang="en-US" i="1" dirty="0"/>
              <a:t> und </a:t>
            </a:r>
            <a:r>
              <a:rPr lang="en-US" i="1" dirty="0" err="1"/>
              <a:t>ihne</a:t>
            </a:r>
            <a:r>
              <a:rPr lang="en-US" i="1" dirty="0"/>
              <a:t> </a:t>
            </a:r>
            <a:r>
              <a:rPr lang="en-US" i="1" dirty="0" err="1"/>
              <a:t>Ubertretung</a:t>
            </a:r>
            <a:r>
              <a:rPr lang="en-US" dirty="0"/>
              <a:t>”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 Norma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moral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kesusilaan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558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/>
          <a:lstStyle/>
          <a:p>
            <a:pPr algn="just"/>
            <a:r>
              <a:rPr lang="en-US" b="1" dirty="0" err="1"/>
              <a:t>Hubungan</a:t>
            </a:r>
            <a:r>
              <a:rPr lang="en-US" b="1" dirty="0"/>
              <a:t> Norma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Sanksi</a:t>
            </a:r>
            <a:endParaRPr lang="en-US" dirty="0"/>
          </a:p>
          <a:p>
            <a:pPr algn="just"/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i="1" dirty="0" err="1"/>
              <a:t>rechtgevolg</a:t>
            </a:r>
            <a:r>
              <a:rPr lang="en-US" dirty="0"/>
              <a:t>),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dilanggarnya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.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</a:t>
            </a:r>
            <a:r>
              <a:rPr lang="en-US" i="1" dirty="0" err="1"/>
              <a:t>straf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(</a:t>
            </a:r>
            <a:r>
              <a:rPr lang="en-US" i="1" dirty="0" err="1"/>
              <a:t>maatregel</a:t>
            </a:r>
            <a:r>
              <a:rPr lang="en-US" dirty="0"/>
              <a:t>).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ditaati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3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/>
              <a:t>Perumusan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sanksi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KUHP </a:t>
            </a:r>
            <a:r>
              <a:rPr lang="en-US" b="1" dirty="0" err="1"/>
              <a:t>dan</a:t>
            </a:r>
            <a:r>
              <a:rPr lang="en-US" b="1" dirty="0"/>
              <a:t> di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peraturan</a:t>
            </a:r>
            <a:r>
              <a:rPr lang="en-US" b="1" dirty="0"/>
              <a:t> </a:t>
            </a:r>
            <a:r>
              <a:rPr lang="en-US" b="1" dirty="0" err="1"/>
              <a:t>perundang-undangan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di </a:t>
            </a:r>
            <a:r>
              <a:rPr lang="en-US" b="1" dirty="0" err="1"/>
              <a:t>luar</a:t>
            </a:r>
            <a:r>
              <a:rPr lang="en-US" b="1" dirty="0"/>
              <a:t> KUHP.</a:t>
            </a:r>
            <a:endParaRPr lang="en-US" dirty="0"/>
          </a:p>
          <a:p>
            <a:pPr lvl="0" algn="just"/>
            <a:r>
              <a:rPr lang="en-US" b="1" dirty="0"/>
              <a:t>Di </a:t>
            </a:r>
            <a:r>
              <a:rPr lang="en-US" b="1" dirty="0" err="1"/>
              <a:t>dalam</a:t>
            </a:r>
            <a:r>
              <a:rPr lang="en-US" b="1" dirty="0"/>
              <a:t> KUHP</a:t>
            </a:r>
            <a:r>
              <a:rPr lang="en-US" dirty="0"/>
              <a:t>;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: </a:t>
            </a:r>
            <a:r>
              <a:rPr lang="en-US" dirty="0" err="1"/>
              <a:t>Pasal</a:t>
            </a:r>
            <a:r>
              <a:rPr lang="en-US" dirty="0"/>
              <a:t> 338 KUHP, </a:t>
            </a:r>
            <a:r>
              <a:rPr lang="en-US" dirty="0" err="1"/>
              <a:t>normanya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orang lain, </a:t>
            </a:r>
            <a:r>
              <a:rPr lang="en-US" dirty="0" err="1"/>
              <a:t>sanksinya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minimal 15 </a:t>
            </a:r>
            <a:r>
              <a:rPr lang="en-US" dirty="0" err="1"/>
              <a:t>tahun</a:t>
            </a:r>
            <a:r>
              <a:rPr lang="en-US" dirty="0"/>
              <a:t>. Ada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normanya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sanksinya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sanksinya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delik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367 KUHP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sanksinya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362 KUHP. </a:t>
            </a:r>
            <a:r>
              <a:rPr lang="en-US" dirty="0" err="1"/>
              <a:t>Adapula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sanksinya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normanya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Norma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122 </a:t>
            </a:r>
            <a:r>
              <a:rPr lang="en-US" dirty="0" err="1"/>
              <a:t>butir</a:t>
            </a:r>
            <a:r>
              <a:rPr lang="en-US" dirty="0"/>
              <a:t> 2 KUHP yang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7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40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 smtClean="0"/>
              <a:t>Di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perundang-undangan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r>
              <a:rPr lang="en-US" b="1" dirty="0" smtClean="0"/>
              <a:t> di </a:t>
            </a:r>
            <a:r>
              <a:rPr lang="en-US" b="1" dirty="0" err="1" smtClean="0"/>
              <a:t>luar</a:t>
            </a:r>
            <a:r>
              <a:rPr lang="en-US" b="1" dirty="0" smtClean="0"/>
              <a:t> KUHP</a:t>
            </a:r>
            <a:r>
              <a:rPr lang="en-US" dirty="0" smtClean="0"/>
              <a:t>; Norma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</a:t>
            </a:r>
            <a:r>
              <a:rPr lang="en-US" dirty="0" err="1" smtClean="0"/>
              <a:t>sanksi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perzinahan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284 KUHP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209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233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(BW)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82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pidana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tindakan</a:t>
            </a:r>
            <a:endParaRPr lang="en-US" dirty="0"/>
          </a:p>
          <a:p>
            <a:pPr lvl="0" algn="just"/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tujuaannya</a:t>
            </a:r>
            <a:r>
              <a:rPr lang="en-US" dirty="0"/>
              <a:t>;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penderitaan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</a:t>
            </a:r>
            <a:r>
              <a:rPr lang="en-US" dirty="0" err="1"/>
              <a:t>bijzonder</a:t>
            </a:r>
            <a:r>
              <a:rPr lang="en-US" dirty="0"/>
              <a:t> </a:t>
            </a:r>
            <a:r>
              <a:rPr lang="en-US" dirty="0" err="1"/>
              <a:t>leed</a:t>
            </a:r>
            <a:r>
              <a:rPr lang="en-US" dirty="0"/>
              <a:t>)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pelanggar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agar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,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;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pembalasan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yang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prevensi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,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orang-orang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orang-orang yang </a:t>
            </a:r>
            <a:r>
              <a:rPr lang="en-US" dirty="0" err="1"/>
              <a:t>berbahaya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.</a:t>
            </a:r>
            <a:r>
              <a:rPr lang="en-US" b="1" dirty="0" err="1" smtClean="0"/>
              <a:t>Jenis-jenis</a:t>
            </a:r>
            <a:r>
              <a:rPr lang="en-US" b="1" dirty="0" smtClean="0"/>
              <a:t> </a:t>
            </a:r>
            <a:r>
              <a:rPr lang="en-US" b="1" dirty="0" err="1"/>
              <a:t>pidana</a:t>
            </a:r>
            <a:r>
              <a:rPr lang="en-US" b="1" dirty="0"/>
              <a:t> (</a:t>
            </a:r>
            <a:r>
              <a:rPr lang="en-US" b="1" dirty="0" err="1"/>
              <a:t>Pasal</a:t>
            </a:r>
            <a:r>
              <a:rPr lang="en-US" b="1" dirty="0"/>
              <a:t> 10 KUHP)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a)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Pokok</a:t>
            </a:r>
            <a:endParaRPr lang="en-US" dirty="0"/>
          </a:p>
          <a:p>
            <a:pPr lvl="0" algn="just"/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Mati</a:t>
            </a:r>
            <a:endParaRPr lang="en-US" dirty="0"/>
          </a:p>
          <a:p>
            <a:pPr lvl="0" algn="just"/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endParaRPr lang="en-US" dirty="0"/>
          </a:p>
          <a:p>
            <a:pPr lvl="0" algn="just"/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Kurungan</a:t>
            </a:r>
            <a:endParaRPr lang="en-US" dirty="0"/>
          </a:p>
          <a:p>
            <a:pPr lvl="0" algn="just"/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b)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Tambahan</a:t>
            </a:r>
            <a:endParaRPr lang="en-US" dirty="0"/>
          </a:p>
          <a:p>
            <a:pPr lvl="0" algn="just"/>
            <a:r>
              <a:rPr lang="en-US" dirty="0" err="1"/>
              <a:t>Pencabutan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lvl="0" algn="just"/>
            <a:r>
              <a:rPr lang="en-US" dirty="0" err="1"/>
              <a:t>Perampasan</a:t>
            </a:r>
            <a:r>
              <a:rPr lang="en-US" dirty="0"/>
              <a:t> </a:t>
            </a:r>
            <a:r>
              <a:rPr lang="en-US" dirty="0" err="1"/>
              <a:t>barang-barang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lvl="0" algn="just"/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hakim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90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NORMA DAN SANKSI</a:t>
            </a:r>
            <a:endParaRPr lang="en-US" dirty="0"/>
          </a:p>
          <a:p>
            <a:pPr marL="0" indent="0" algn="just">
              <a:buNone/>
            </a:pPr>
            <a:r>
              <a:rPr lang="en-US" b="1" dirty="0" err="1"/>
              <a:t>Apa</a:t>
            </a:r>
            <a:r>
              <a:rPr lang="en-US" b="1" dirty="0"/>
              <a:t> yang </a:t>
            </a:r>
            <a:r>
              <a:rPr lang="en-US" b="1" dirty="0" err="1"/>
              <a:t>dimkasud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</a:p>
          <a:p>
            <a:pPr marL="0" indent="0" algn="just">
              <a:buNone/>
            </a:pPr>
            <a:r>
              <a:rPr lang="en-US" b="1" dirty="0"/>
              <a:t> Norma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kaidah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menaatinya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2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bertingkah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kejiwaan</a:t>
            </a:r>
            <a:r>
              <a:rPr lang="en-US" dirty="0" smtClean="0"/>
              <a:t> di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0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bermacam-macam</a:t>
            </a:r>
            <a:r>
              <a:rPr lang="en-US" dirty="0"/>
              <a:t> </a:t>
            </a:r>
            <a:r>
              <a:rPr lang="en-US" b="1" dirty="0" err="1"/>
              <a:t>norma</a:t>
            </a:r>
            <a:r>
              <a:rPr lang="en-US" dirty="0"/>
              <a:t>. </a:t>
            </a:r>
            <a:r>
              <a:rPr lang="en-US" b="1" dirty="0" err="1"/>
              <a:t>Jenis-jenis</a:t>
            </a:r>
            <a:r>
              <a:rPr lang="en-US" b="1" dirty="0"/>
              <a:t> </a:t>
            </a:r>
            <a:r>
              <a:rPr lang="en-US" b="1" dirty="0" err="1"/>
              <a:t>norma</a:t>
            </a:r>
            <a:r>
              <a:rPr lang="en-US" dirty="0" err="1"/>
              <a:t>antara</a:t>
            </a:r>
            <a:r>
              <a:rPr lang="en-US" dirty="0"/>
              <a:t> lain</a:t>
            </a:r>
            <a:r>
              <a:rPr lang="en-US" dirty="0" smtClean="0"/>
              <a:t>:</a:t>
            </a:r>
          </a:p>
          <a:p>
            <a:pPr algn="just"/>
            <a:endParaRPr lang="en-US" dirty="0"/>
          </a:p>
          <a:p>
            <a:pPr marL="514350" lvl="0" indent="-514350" algn="just">
              <a:buFont typeface="+mj-lt"/>
              <a:buAutoNum type="arabicPeriod"/>
            </a:pPr>
            <a:r>
              <a:rPr lang="en-US" b="1" dirty="0"/>
              <a:t>Norma </a:t>
            </a:r>
            <a:r>
              <a:rPr lang="en-US" b="1" dirty="0" err="1"/>
              <a:t>susila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Norma </a:t>
            </a:r>
            <a:r>
              <a:rPr lang="en-US" dirty="0" err="1"/>
              <a:t>susila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. Norma </a:t>
            </a:r>
            <a:r>
              <a:rPr lang="en-US" dirty="0" err="1"/>
              <a:t>susila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/>
              <a:t>. Norma </a:t>
            </a:r>
            <a:r>
              <a:rPr lang="en-US" dirty="0" err="1"/>
              <a:t>susila</a:t>
            </a:r>
            <a:r>
              <a:rPr lang="en-US" dirty="0"/>
              <a:t> </a:t>
            </a:r>
            <a:r>
              <a:rPr lang="en-US" dirty="0" err="1"/>
              <a:t>melarang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normal.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susila</a:t>
            </a:r>
            <a:r>
              <a:rPr lang="en-US" dirty="0"/>
              <a:t> 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0" algn="just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lain.</a:t>
            </a:r>
          </a:p>
          <a:p>
            <a:pPr lvl="0" algn="just"/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Hormatilah</a:t>
            </a:r>
            <a:r>
              <a:rPr lang="en-US" dirty="0"/>
              <a:t> </a:t>
            </a:r>
            <a:r>
              <a:rPr lang="en-US" dirty="0" err="1"/>
              <a:t>sesamamu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Bersikaplah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14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/>
              <a:t>Norma </a:t>
            </a:r>
            <a:r>
              <a:rPr lang="en-US" b="1" dirty="0" err="1"/>
              <a:t>kesopanan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pergaulan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kepantasan</a:t>
            </a:r>
            <a:r>
              <a:rPr lang="en-US" dirty="0"/>
              <a:t>,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kepatutan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Norma </a:t>
            </a:r>
            <a:r>
              <a:rPr lang="en-US" dirty="0" err="1"/>
              <a:t>kesopanan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krama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. Norma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 yang </a:t>
            </a:r>
            <a:r>
              <a:rPr lang="en-US" dirty="0" err="1"/>
              <a:t>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lain.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0" algn="just"/>
            <a:r>
              <a:rPr lang="en-US" dirty="0"/>
              <a:t>Yang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usianya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Berangkat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berpamitan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yang </a:t>
            </a:r>
            <a:r>
              <a:rPr lang="en-US" dirty="0" err="1"/>
              <a:t>pantas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Janganlah</a:t>
            </a:r>
            <a:r>
              <a:rPr lang="en-US" dirty="0"/>
              <a:t> </a:t>
            </a:r>
            <a:r>
              <a:rPr lang="en-US" dirty="0" err="1"/>
              <a:t>meludah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282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b="1" dirty="0"/>
              <a:t>Norma agama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,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, </a:t>
            </a:r>
            <a:r>
              <a:rPr lang="en-US" dirty="0" err="1"/>
              <a:t>perintah-perintah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. Norma agama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fundamental yang </a:t>
            </a:r>
            <a:r>
              <a:rPr lang="en-US" dirty="0" err="1"/>
              <a:t>mewarnai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yang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susila</a:t>
            </a:r>
            <a:r>
              <a:rPr lang="en-US" dirty="0"/>
              <a:t>,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kesopanan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agama,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merampok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orang lain.</a:t>
            </a: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cabul</a:t>
            </a:r>
            <a:r>
              <a:rPr lang="en-US" dirty="0"/>
              <a:t>.</a:t>
            </a:r>
          </a:p>
          <a:p>
            <a:pPr lvl="0" algn="just"/>
            <a:r>
              <a:rPr lang="en-US" dirty="0" err="1"/>
              <a:t>Hormatilah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ibumu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pelanggar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agama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kelak</a:t>
            </a:r>
            <a:r>
              <a:rPr lang="en-US" dirty="0"/>
              <a:t> di </a:t>
            </a:r>
            <a:r>
              <a:rPr lang="en-US" dirty="0" err="1"/>
              <a:t>akhirat</a:t>
            </a:r>
            <a:r>
              <a:rPr lang="en-US" dirty="0"/>
              <a:t> </a:t>
            </a:r>
            <a:r>
              <a:rPr lang="en-US" dirty="0" err="1"/>
              <a:t>nanti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neraka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b="1" dirty="0"/>
              <a:t>Norma </a:t>
            </a:r>
            <a:r>
              <a:rPr lang="en-US" b="1" dirty="0" err="1"/>
              <a:t>hukum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per­gaulan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ber­masyarakat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lvl="0" algn="just"/>
            <a:r>
              <a:rPr lang="en-US" dirty="0" err="1"/>
              <a:t>Pasal</a:t>
            </a:r>
            <a:r>
              <a:rPr lang="en-US" dirty="0"/>
              <a:t> 362 KUHP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orang lain,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lima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rupiah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82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err="1" smtClean="0"/>
              <a:t>Pasal</a:t>
            </a:r>
            <a:r>
              <a:rPr lang="en-US" dirty="0" smtClean="0"/>
              <a:t> 40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 2002 (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pencucian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yang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hartanya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51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22 </a:t>
            </a:r>
            <a:r>
              <a:rPr lang="en-US" dirty="0" err="1" smtClean="0"/>
              <a:t>Tahun</a:t>
            </a:r>
            <a:r>
              <a:rPr lang="en-US" dirty="0" smtClean="0"/>
              <a:t> 1999 (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Daerah)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Daerah </a:t>
            </a:r>
            <a:r>
              <a:rPr lang="en-US" dirty="0" err="1" smtClean="0"/>
              <a:t>diberhentikan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DPRD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5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943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HUKUM PIDANA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ASUS</dc:creator>
  <cp:lastModifiedBy>ASUS</cp:lastModifiedBy>
  <cp:revision>2</cp:revision>
  <dcterms:created xsi:type="dcterms:W3CDTF">2020-02-10T02:11:00Z</dcterms:created>
  <dcterms:modified xsi:type="dcterms:W3CDTF">2020-02-10T02:24:24Z</dcterms:modified>
</cp:coreProperties>
</file>