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CBB5F89-F1ED-4B02-B52A-BF32C7AF017B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C434587-F4F7-4D67-9FFA-598C0EAA2EC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B5F89-F1ED-4B02-B52A-BF32C7AF017B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34587-F4F7-4D67-9FFA-598C0EAA2E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B5F89-F1ED-4B02-B52A-BF32C7AF017B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34587-F4F7-4D67-9FFA-598C0EAA2E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CBB5F89-F1ED-4B02-B52A-BF32C7AF017B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C434587-F4F7-4D67-9FFA-598C0EAA2EC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CBB5F89-F1ED-4B02-B52A-BF32C7AF017B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C434587-F4F7-4D67-9FFA-598C0EAA2EC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B5F89-F1ED-4B02-B52A-BF32C7AF017B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34587-F4F7-4D67-9FFA-598C0EAA2EC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B5F89-F1ED-4B02-B52A-BF32C7AF017B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34587-F4F7-4D67-9FFA-598C0EAA2EC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CBB5F89-F1ED-4B02-B52A-BF32C7AF017B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C434587-F4F7-4D67-9FFA-598C0EAA2EC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B5F89-F1ED-4B02-B52A-BF32C7AF017B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34587-F4F7-4D67-9FFA-598C0EAA2E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CBB5F89-F1ED-4B02-B52A-BF32C7AF017B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C434587-F4F7-4D67-9FFA-598C0EAA2EC7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CBB5F89-F1ED-4B02-B52A-BF32C7AF017B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C434587-F4F7-4D67-9FFA-598C0EAA2EC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CBB5F89-F1ED-4B02-B52A-BF32C7AF017B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C434587-F4F7-4D67-9FFA-598C0EAA2EC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609600"/>
            <a:ext cx="6172200" cy="1371600"/>
          </a:xfrm>
        </p:spPr>
        <p:txBody>
          <a:bodyPr/>
          <a:lstStyle/>
          <a:p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736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"/>
            <a:ext cx="8458200" cy="6477000"/>
          </a:xfrm>
        </p:spPr>
        <p:txBody>
          <a:bodyPr/>
          <a:lstStyle/>
          <a:p>
            <a:pPr algn="just"/>
            <a:r>
              <a:rPr lang="en-US" b="1" dirty="0" err="1"/>
              <a:t>Apa</a:t>
            </a:r>
            <a:r>
              <a:rPr lang="en-US" b="1" dirty="0"/>
              <a:t> yang </a:t>
            </a:r>
            <a:r>
              <a:rPr lang="en-US" b="1" dirty="0" err="1"/>
              <a:t>dimaksud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Hukum</a:t>
            </a:r>
            <a:r>
              <a:rPr lang="en-US" b="1" dirty="0"/>
              <a:t> </a:t>
            </a:r>
            <a:r>
              <a:rPr lang="en-US" b="1" dirty="0" err="1"/>
              <a:t>Pidana</a:t>
            </a:r>
            <a:r>
              <a:rPr lang="en-US" b="1" dirty="0"/>
              <a:t> </a:t>
            </a:r>
            <a:r>
              <a:rPr lang="en-US" b="1" dirty="0" err="1"/>
              <a:t>Subjektif</a:t>
            </a:r>
            <a:r>
              <a:rPr lang="en-US" b="1" dirty="0"/>
              <a:t> (</a:t>
            </a:r>
            <a:r>
              <a:rPr lang="en-US" b="1" i="1" dirty="0" err="1"/>
              <a:t>lus</a:t>
            </a:r>
            <a:r>
              <a:rPr lang="en-US" b="1" i="1" dirty="0"/>
              <a:t> </a:t>
            </a:r>
            <a:r>
              <a:rPr lang="en-US" b="1" i="1" dirty="0" err="1"/>
              <a:t>Puniendi</a:t>
            </a:r>
            <a:r>
              <a:rPr lang="en-US" b="1" dirty="0"/>
              <a:t>)?</a:t>
            </a:r>
            <a:endParaRPr lang="en-US" dirty="0"/>
          </a:p>
          <a:p>
            <a:pPr algn="just"/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Subjektif</a:t>
            </a:r>
            <a:r>
              <a:rPr lang="en-US" dirty="0"/>
              <a:t> (</a:t>
            </a:r>
            <a:r>
              <a:rPr lang="en-US" i="1" dirty="0" err="1"/>
              <a:t>Ius</a:t>
            </a:r>
            <a:r>
              <a:rPr lang="en-US" i="1" dirty="0"/>
              <a:t> </a:t>
            </a:r>
            <a:r>
              <a:rPr lang="en-US" i="1" dirty="0" err="1"/>
              <a:t>Puniendi</a:t>
            </a:r>
            <a:r>
              <a:rPr lang="en-US" dirty="0"/>
              <a:t>),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Negara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alat-alat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menghukum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Objektif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hakikatnya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Objektif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membatasi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Negara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menghukum</a:t>
            </a:r>
            <a:r>
              <a:rPr lang="en-US" dirty="0"/>
              <a:t>.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Subjektif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,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peraturan-peraturan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Objektif</a:t>
            </a:r>
            <a:r>
              <a:rPr lang="en-US" dirty="0"/>
              <a:t> </a:t>
            </a:r>
            <a:r>
              <a:rPr lang="en-US" dirty="0" err="1"/>
              <a:t>terlebih</a:t>
            </a:r>
            <a:r>
              <a:rPr lang="en-US" dirty="0"/>
              <a:t> </a:t>
            </a:r>
            <a:r>
              <a:rPr lang="en-US" dirty="0" err="1"/>
              <a:t>dahulu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9873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533400"/>
            <a:ext cx="8305800" cy="5592763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tersimpul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dipergunakan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Negara, yang </a:t>
            </a:r>
            <a:r>
              <a:rPr lang="en-US" dirty="0" err="1"/>
              <a:t>berarti</a:t>
            </a:r>
            <a:r>
              <a:rPr lang="en-US" dirty="0"/>
              <a:t>,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tiap</a:t>
            </a:r>
            <a:r>
              <a:rPr lang="en-US" dirty="0"/>
              <a:t> orang </a:t>
            </a:r>
            <a:r>
              <a:rPr lang="en-US" dirty="0" err="1"/>
              <a:t>dilarang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(</a:t>
            </a:r>
            <a:r>
              <a:rPr lang="en-US" dirty="0" err="1"/>
              <a:t>perbuatan</a:t>
            </a:r>
            <a:r>
              <a:rPr lang="en-US" dirty="0"/>
              <a:t> </a:t>
            </a:r>
            <a:r>
              <a:rPr lang="en-US" dirty="0" err="1"/>
              <a:t>melanggar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= </a:t>
            </a:r>
            <a:r>
              <a:rPr lang="en-US" dirty="0" err="1"/>
              <a:t>delik</a:t>
            </a:r>
            <a:r>
              <a:rPr lang="en-US" dirty="0"/>
              <a:t>).</a:t>
            </a:r>
          </a:p>
          <a:p>
            <a:pPr algn="just"/>
            <a:r>
              <a:rPr lang="en-US" b="1" dirty="0" err="1"/>
              <a:t>Apa</a:t>
            </a:r>
            <a:r>
              <a:rPr lang="en-US" b="1" dirty="0"/>
              <a:t> yang </a:t>
            </a:r>
            <a:r>
              <a:rPr lang="en-US" b="1" dirty="0" err="1"/>
              <a:t>dimaksud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Hukum</a:t>
            </a:r>
            <a:r>
              <a:rPr lang="en-US" b="1" dirty="0"/>
              <a:t> </a:t>
            </a:r>
            <a:r>
              <a:rPr lang="en-US" b="1" dirty="0" err="1"/>
              <a:t>Pidana</a:t>
            </a:r>
            <a:r>
              <a:rPr lang="en-US" b="1" dirty="0"/>
              <a:t> </a:t>
            </a:r>
            <a:r>
              <a:rPr lang="en-US" b="1" dirty="0" err="1"/>
              <a:t>Umum</a:t>
            </a:r>
            <a:r>
              <a:rPr lang="en-US" b="1" dirty="0"/>
              <a:t>?</a:t>
            </a:r>
            <a:endParaRPr lang="en-US" dirty="0"/>
          </a:p>
          <a:p>
            <a:pPr algn="just"/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yang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penduduk</a:t>
            </a:r>
            <a:r>
              <a:rPr lang="en-US" dirty="0"/>
              <a:t> (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siapa</a:t>
            </a:r>
            <a:r>
              <a:rPr lang="en-US" dirty="0"/>
              <a:t> pun </a:t>
            </a:r>
            <a:r>
              <a:rPr lang="en-US" dirty="0" err="1"/>
              <a:t>juga</a:t>
            </a:r>
            <a:r>
              <a:rPr lang="en-US" dirty="0"/>
              <a:t> di </a:t>
            </a:r>
            <a:r>
              <a:rPr lang="en-US" dirty="0" err="1"/>
              <a:t>seluruh</a:t>
            </a:r>
            <a:r>
              <a:rPr lang="en-US" dirty="0"/>
              <a:t> Indonesia) </a:t>
            </a:r>
            <a:r>
              <a:rPr lang="en-US" dirty="0" err="1"/>
              <a:t>kecuali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ketentaraan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721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381000"/>
            <a:ext cx="8153400" cy="5745163"/>
          </a:xfrm>
        </p:spPr>
        <p:txBody>
          <a:bodyPr>
            <a:normAutofit/>
          </a:bodyPr>
          <a:lstStyle/>
          <a:p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r>
              <a:rPr lang="en-US" dirty="0"/>
              <a:t>1)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Objektif</a:t>
            </a:r>
            <a:r>
              <a:rPr lang="en-US" dirty="0"/>
              <a:t> (</a:t>
            </a:r>
            <a:r>
              <a:rPr lang="en-US" i="1" dirty="0" err="1"/>
              <a:t>lus</a:t>
            </a:r>
            <a:r>
              <a:rPr lang="en-US" i="1" dirty="0"/>
              <a:t> </a:t>
            </a:r>
            <a:r>
              <a:rPr lang="en-US" i="1" dirty="0" err="1"/>
              <a:t>Punale</a:t>
            </a:r>
            <a:r>
              <a:rPr lang="en-US" dirty="0"/>
              <a:t>),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:</a:t>
            </a:r>
          </a:p>
          <a:p>
            <a:pPr lvl="0"/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Materiil</a:t>
            </a:r>
            <a:endParaRPr lang="en-US" dirty="0"/>
          </a:p>
          <a:p>
            <a:pPr lvl="0"/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Formil</a:t>
            </a:r>
            <a:r>
              <a:rPr lang="en-US" dirty="0"/>
              <a:t> (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).</a:t>
            </a:r>
          </a:p>
          <a:p>
            <a:r>
              <a:rPr lang="en-US" dirty="0"/>
              <a:t>2)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Subjektif</a:t>
            </a:r>
            <a:r>
              <a:rPr lang="en-US" dirty="0"/>
              <a:t> (</a:t>
            </a:r>
            <a:r>
              <a:rPr lang="en-US" i="1" dirty="0" err="1"/>
              <a:t>ius</a:t>
            </a:r>
            <a:r>
              <a:rPr lang="en-US" i="1" dirty="0"/>
              <a:t> </a:t>
            </a:r>
            <a:r>
              <a:rPr lang="en-US" i="1" dirty="0" err="1"/>
              <a:t>Puniendi</a:t>
            </a:r>
            <a:r>
              <a:rPr lang="en-US" dirty="0"/>
              <a:t>).</a:t>
            </a:r>
          </a:p>
          <a:p>
            <a:r>
              <a:rPr lang="en-US" dirty="0"/>
              <a:t>3)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.</a:t>
            </a:r>
          </a:p>
          <a:p>
            <a:r>
              <a:rPr lang="en-US" dirty="0"/>
              <a:t>4)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,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:</a:t>
            </a:r>
          </a:p>
          <a:p>
            <a:pPr lvl="0"/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Militer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Pajak</a:t>
            </a:r>
            <a:r>
              <a:rPr lang="en-US" dirty="0"/>
              <a:t> (</a:t>
            </a:r>
            <a:r>
              <a:rPr lang="en-US" dirty="0" err="1"/>
              <a:t>Fiskal</a:t>
            </a:r>
            <a:r>
              <a:rPr lang="en-US" dirty="0"/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712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US" b="1" dirty="0" err="1"/>
              <a:t>Apa</a:t>
            </a:r>
            <a:r>
              <a:rPr lang="en-US" b="1" dirty="0"/>
              <a:t> yang </a:t>
            </a:r>
            <a:r>
              <a:rPr lang="en-US" b="1" dirty="0" err="1"/>
              <a:t>dimaksud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Hukum</a:t>
            </a:r>
            <a:r>
              <a:rPr lang="en-US" b="1" dirty="0"/>
              <a:t> </a:t>
            </a:r>
            <a:r>
              <a:rPr lang="en-US" b="1" dirty="0" err="1"/>
              <a:t>Pidana</a:t>
            </a:r>
            <a:r>
              <a:rPr lang="en-US" b="1" dirty="0"/>
              <a:t> </a:t>
            </a:r>
            <a:r>
              <a:rPr lang="en-US" b="1" dirty="0" err="1"/>
              <a:t>Objektif</a:t>
            </a:r>
            <a:r>
              <a:rPr lang="en-US" b="1" dirty="0"/>
              <a:t> </a:t>
            </a:r>
            <a:r>
              <a:rPr lang="en-US" b="1" i="1" dirty="0"/>
              <a:t>(</a:t>
            </a:r>
            <a:r>
              <a:rPr lang="en-US" b="1" i="1" dirty="0" err="1"/>
              <a:t>lus</a:t>
            </a:r>
            <a:r>
              <a:rPr lang="en-US" b="1" i="1" dirty="0"/>
              <a:t> </a:t>
            </a:r>
            <a:r>
              <a:rPr lang="en-US" b="1" i="1" dirty="0" err="1"/>
              <a:t>Punale</a:t>
            </a:r>
            <a:r>
              <a:rPr lang="en-US" b="1" dirty="0"/>
              <a:t>)</a:t>
            </a:r>
            <a:endParaRPr lang="en-US" dirty="0"/>
          </a:p>
          <a:p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Objektif</a:t>
            </a:r>
            <a:r>
              <a:rPr lang="en-US" dirty="0"/>
              <a:t> (</a:t>
            </a:r>
            <a:r>
              <a:rPr lang="en-US" i="1" dirty="0" err="1"/>
              <a:t>Ius</a:t>
            </a:r>
            <a:r>
              <a:rPr lang="en-US" i="1" dirty="0"/>
              <a:t> </a:t>
            </a:r>
            <a:r>
              <a:rPr lang="en-US" i="1" dirty="0" err="1"/>
              <a:t>Punale</a:t>
            </a:r>
            <a:r>
              <a:rPr lang="en-US" dirty="0"/>
              <a:t>)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yang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keharusan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larangan</a:t>
            </a:r>
            <a:r>
              <a:rPr lang="en-US" dirty="0"/>
              <a:t>,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pelanggaran</a:t>
            </a:r>
            <a:r>
              <a:rPr lang="en-US" dirty="0"/>
              <a:t> </a:t>
            </a:r>
            <a:r>
              <a:rPr lang="en-US" dirty="0" err="1"/>
              <a:t>mana</a:t>
            </a:r>
            <a:r>
              <a:rPr lang="en-US" dirty="0"/>
              <a:t>- </a:t>
            </a:r>
            <a:r>
              <a:rPr lang="en-US" dirty="0" err="1"/>
              <a:t>diancam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hukuman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siksaan</a:t>
            </a:r>
            <a:r>
              <a:rPr lang="en-US" dirty="0"/>
              <a:t>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487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304800"/>
            <a:ext cx="8305800" cy="5821363"/>
          </a:xfrm>
        </p:spPr>
        <p:txBody>
          <a:bodyPr/>
          <a:lstStyle/>
          <a:p>
            <a:pPr lvl="0"/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Objektif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Materiil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Formil</a:t>
            </a:r>
            <a:r>
              <a:rPr lang="en-US" dirty="0" smtClean="0"/>
              <a:t>:</a:t>
            </a:r>
          </a:p>
          <a:p>
            <a:pPr lvl="0"/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Materiil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dirty="0" err="1" smtClean="0"/>
              <a:t>peraturan-peraturan</a:t>
            </a:r>
            <a:r>
              <a:rPr lang="en-US" dirty="0" smtClean="0"/>
              <a:t> yang </a:t>
            </a:r>
            <a:r>
              <a:rPr lang="en-US" dirty="0" err="1" smtClean="0"/>
              <a:t>menegaskan</a:t>
            </a:r>
            <a:r>
              <a:rPr lang="en-US" dirty="0" smtClean="0"/>
              <a:t>:</a:t>
            </a:r>
          </a:p>
          <a:p>
            <a:r>
              <a:rPr lang="en-US" dirty="0" smtClean="0"/>
              <a:t>(1) </a:t>
            </a:r>
            <a:r>
              <a:rPr lang="en-US" dirty="0" err="1" smtClean="0"/>
              <a:t>Perbuatan-perbuatan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dihukum</a:t>
            </a:r>
            <a:r>
              <a:rPr lang="en-US" dirty="0" smtClean="0"/>
              <a:t>.</a:t>
            </a:r>
          </a:p>
          <a:p>
            <a:r>
              <a:rPr lang="en-US" dirty="0" smtClean="0"/>
              <a:t>(2) </a:t>
            </a:r>
            <a:r>
              <a:rPr lang="en-US" dirty="0" err="1" smtClean="0"/>
              <a:t>Siapa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dihukum</a:t>
            </a:r>
            <a:r>
              <a:rPr lang="en-US" dirty="0" smtClean="0"/>
              <a:t>.</a:t>
            </a:r>
          </a:p>
          <a:p>
            <a:r>
              <a:rPr lang="en-US" dirty="0" smtClean="0"/>
              <a:t>(3)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hukuman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menghukum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373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228600"/>
            <a:ext cx="8305800" cy="5897563"/>
          </a:xfrm>
        </p:spPr>
        <p:txBody>
          <a:bodyPr>
            <a:normAutofit/>
          </a:bodyPr>
          <a:lstStyle/>
          <a:p>
            <a:r>
              <a:rPr lang="en-US" b="1" dirty="0" err="1"/>
              <a:t>Apa</a:t>
            </a:r>
            <a:r>
              <a:rPr lang="en-US" b="1" dirty="0"/>
              <a:t> yang </a:t>
            </a:r>
            <a:r>
              <a:rPr lang="en-US" b="1" dirty="0" err="1"/>
              <a:t>dimaksud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Hukum</a:t>
            </a:r>
            <a:r>
              <a:rPr lang="en-US" b="1" dirty="0"/>
              <a:t> </a:t>
            </a:r>
            <a:r>
              <a:rPr lang="en-US" b="1" dirty="0" err="1"/>
              <a:t>Pidana</a:t>
            </a:r>
            <a:r>
              <a:rPr lang="en-US" b="1" dirty="0"/>
              <a:t> </a:t>
            </a:r>
            <a:r>
              <a:rPr lang="en-US" b="1" dirty="0" err="1"/>
              <a:t>Materiil</a:t>
            </a:r>
            <a:endParaRPr lang="en-US" dirty="0"/>
          </a:p>
          <a:p>
            <a:r>
              <a:rPr lang="en-US" dirty="0" err="1"/>
              <a:t>Singkatnya</a:t>
            </a:r>
            <a:r>
              <a:rPr lang="en-US" dirty="0"/>
              <a:t> </a:t>
            </a:r>
            <a:r>
              <a:rPr lang="en-US" dirty="0" err="1"/>
              <a:t>Hukuman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Materiil</a:t>
            </a:r>
            <a:r>
              <a:rPr lang="en-US" dirty="0"/>
              <a:t>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perumusan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kejahatan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pelanggaran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syarat-syarat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dihukum</a:t>
            </a:r>
            <a:r>
              <a:rPr lang="en-US" dirty="0"/>
              <a:t>.</a:t>
            </a:r>
          </a:p>
          <a:p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Hukuman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Materiil</a:t>
            </a:r>
            <a:r>
              <a:rPr lang="en-US" dirty="0"/>
              <a:t>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perumusan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kejahatan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pelanggaran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syarat-syarat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dihukum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34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Materiil</a:t>
            </a:r>
            <a:r>
              <a:rPr lang="en-US" dirty="0" smtClean="0"/>
              <a:t> </a:t>
            </a:r>
            <a:r>
              <a:rPr lang="en-US" dirty="0" err="1" smtClean="0"/>
              <a:t>membedakan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:</a:t>
            </a:r>
          </a:p>
          <a:p>
            <a:r>
              <a:rPr lang="en-US" dirty="0" smtClean="0"/>
              <a:t>(a)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.</a:t>
            </a:r>
          </a:p>
          <a:p>
            <a:r>
              <a:rPr lang="en-US" dirty="0" smtClean="0"/>
              <a:t>(b)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(</a:t>
            </a:r>
            <a:r>
              <a:rPr lang="en-US" dirty="0" err="1" smtClean="0"/>
              <a:t>seorang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membayar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kendaraan</a:t>
            </a:r>
            <a:r>
              <a:rPr lang="en-US" dirty="0" smtClean="0"/>
              <a:t> </a:t>
            </a:r>
            <a:r>
              <a:rPr lang="en-US" dirty="0" err="1" smtClean="0"/>
              <a:t>bermotor</a:t>
            </a:r>
            <a:r>
              <a:rPr lang="en-US" dirty="0" smtClean="0"/>
              <a:t>, </a:t>
            </a:r>
            <a:r>
              <a:rPr lang="en-US" dirty="0" err="1" smtClean="0"/>
              <a:t>hukumannya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,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tersendiri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(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)).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675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algn="just"/>
            <a:r>
              <a:rPr lang="en-US" b="1" dirty="0" err="1"/>
              <a:t>Apakah</a:t>
            </a:r>
            <a:r>
              <a:rPr lang="en-US" b="1" dirty="0"/>
              <a:t> </a:t>
            </a:r>
            <a:r>
              <a:rPr lang="en-US" b="1" dirty="0" err="1"/>
              <a:t>Hukum</a:t>
            </a:r>
            <a:r>
              <a:rPr lang="en-US" b="1" dirty="0"/>
              <a:t> </a:t>
            </a:r>
            <a:r>
              <a:rPr lang="en-US" b="1" dirty="0" err="1"/>
              <a:t>Pidana</a:t>
            </a:r>
            <a:r>
              <a:rPr lang="en-US" b="1" dirty="0"/>
              <a:t> </a:t>
            </a:r>
            <a:r>
              <a:rPr lang="en-US" b="1" dirty="0" err="1"/>
              <a:t>Formil</a:t>
            </a:r>
            <a:r>
              <a:rPr lang="en-US" b="1" dirty="0"/>
              <a:t> </a:t>
            </a:r>
            <a:r>
              <a:rPr lang="en-US" b="1" dirty="0" err="1"/>
              <a:t>itu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bagaimana</a:t>
            </a:r>
            <a:r>
              <a:rPr lang="en-US" b="1" dirty="0"/>
              <a:t> </a:t>
            </a:r>
            <a:r>
              <a:rPr lang="en-US" b="1" dirty="0" err="1"/>
              <a:t>hubungan</a:t>
            </a:r>
            <a:r>
              <a:rPr lang="en-US" b="1" dirty="0"/>
              <a:t> </a:t>
            </a:r>
            <a:r>
              <a:rPr lang="en-US" b="1" dirty="0" err="1"/>
              <a:t>antara</a:t>
            </a:r>
            <a:r>
              <a:rPr lang="en-US" b="1" dirty="0"/>
              <a:t> </a:t>
            </a:r>
            <a:r>
              <a:rPr lang="en-US" b="1" dirty="0" err="1"/>
              <a:t>Hukum</a:t>
            </a:r>
            <a:r>
              <a:rPr lang="en-US" b="1" dirty="0"/>
              <a:t> </a:t>
            </a:r>
            <a:r>
              <a:rPr lang="en-US" b="1" dirty="0" err="1"/>
              <a:t>Pidana</a:t>
            </a:r>
            <a:r>
              <a:rPr lang="en-US" b="1" dirty="0"/>
              <a:t> </a:t>
            </a:r>
            <a:r>
              <a:rPr lang="en-US" b="1" dirty="0" err="1"/>
              <a:t>Formil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Hukum</a:t>
            </a:r>
            <a:r>
              <a:rPr lang="en-US" b="1" dirty="0"/>
              <a:t> </a:t>
            </a:r>
            <a:r>
              <a:rPr lang="en-US" b="1" dirty="0" err="1"/>
              <a:t>Acara</a:t>
            </a:r>
            <a:r>
              <a:rPr lang="en-US" b="1" dirty="0"/>
              <a:t> </a:t>
            </a:r>
            <a:r>
              <a:rPr lang="en-US" b="1" dirty="0" err="1"/>
              <a:t>Pidana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Hukum</a:t>
            </a:r>
            <a:r>
              <a:rPr lang="en-US" b="1" dirty="0"/>
              <a:t> </a:t>
            </a:r>
            <a:r>
              <a:rPr lang="en-US" b="1" dirty="0" err="1"/>
              <a:t>Pidana</a:t>
            </a:r>
            <a:r>
              <a:rPr lang="en-US" b="1" dirty="0"/>
              <a:t> </a:t>
            </a:r>
            <a:r>
              <a:rPr lang="en-US" b="1" dirty="0" err="1"/>
              <a:t>Materiil</a:t>
            </a:r>
            <a:r>
              <a:rPr lang="en-US" b="1" dirty="0"/>
              <a:t>?</a:t>
            </a:r>
            <a:endParaRPr lang="en-US" dirty="0"/>
          </a:p>
          <a:p>
            <a:pPr algn="just"/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Formil</a:t>
            </a:r>
            <a:r>
              <a:rPr lang="en-US" dirty="0"/>
              <a:t>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yang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cara-cara</a:t>
            </a:r>
            <a:r>
              <a:rPr lang="en-US" dirty="0"/>
              <a:t> </a:t>
            </a:r>
            <a:r>
              <a:rPr lang="en-US" dirty="0" err="1"/>
              <a:t>menghukum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yang </a:t>
            </a:r>
            <a:r>
              <a:rPr lang="en-US" dirty="0" err="1"/>
              <a:t>melanggar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(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Materiil</a:t>
            </a:r>
            <a:r>
              <a:rPr lang="en-US" dirty="0"/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138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304800"/>
            <a:ext cx="8458200" cy="5821363"/>
          </a:xfrm>
        </p:spPr>
        <p:txBody>
          <a:bodyPr/>
          <a:lstStyle/>
          <a:p>
            <a:pPr algn="just"/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Formil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Acara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memuat</a:t>
            </a:r>
            <a:r>
              <a:rPr lang="en-US" dirty="0" smtClean="0"/>
              <a:t> </a:t>
            </a:r>
            <a:r>
              <a:rPr lang="en-US" dirty="0" err="1" smtClean="0"/>
              <a:t>peraturan-peraturan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memelihara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mempertahankan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Materiil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memuat</a:t>
            </a:r>
            <a:r>
              <a:rPr lang="en-US" dirty="0" smtClean="0"/>
              <a:t> </a:t>
            </a:r>
            <a:r>
              <a:rPr lang="en-US" dirty="0" err="1" smtClean="0"/>
              <a:t>cara-cara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menghukum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yang </a:t>
            </a:r>
            <a:r>
              <a:rPr lang="en-US" dirty="0" err="1" smtClean="0"/>
              <a:t>melanggar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dinamakan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Acara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567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304800"/>
            <a:ext cx="8305800" cy="5821363"/>
          </a:xfrm>
        </p:spPr>
        <p:txBody>
          <a:bodyPr/>
          <a:lstStyle/>
          <a:p>
            <a:r>
              <a:rPr lang="en-US" b="1" dirty="0"/>
              <a:t>Di </a:t>
            </a:r>
            <a:r>
              <a:rPr lang="en-US" b="1" dirty="0" err="1"/>
              <a:t>mana</a:t>
            </a:r>
            <a:r>
              <a:rPr lang="en-US" b="1" dirty="0"/>
              <a:t> </a:t>
            </a:r>
            <a:r>
              <a:rPr lang="en-US" b="1" dirty="0" err="1"/>
              <a:t>Hukum</a:t>
            </a:r>
            <a:r>
              <a:rPr lang="en-US" b="1" dirty="0"/>
              <a:t> </a:t>
            </a:r>
            <a:r>
              <a:rPr lang="en-US" b="1" dirty="0" err="1"/>
              <a:t>Acara</a:t>
            </a:r>
            <a:r>
              <a:rPr lang="en-US" b="1" dirty="0"/>
              <a:t> </a:t>
            </a:r>
            <a:r>
              <a:rPr lang="en-US" b="1" dirty="0" err="1"/>
              <a:t>Pidana</a:t>
            </a:r>
            <a:r>
              <a:rPr lang="en-US" b="1" dirty="0"/>
              <a:t> </a:t>
            </a:r>
            <a:r>
              <a:rPr lang="en-US" b="1" dirty="0" err="1"/>
              <a:t>terkumpul</a:t>
            </a:r>
            <a:r>
              <a:rPr lang="en-US" b="1" dirty="0"/>
              <a:t>/</a:t>
            </a:r>
            <a:r>
              <a:rPr lang="en-US" b="1" dirty="0" err="1"/>
              <a:t>diatur</a:t>
            </a:r>
            <a:endParaRPr lang="en-US" dirty="0"/>
          </a:p>
          <a:p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terkumpul</a:t>
            </a:r>
            <a:r>
              <a:rPr lang="en-US" dirty="0"/>
              <a:t>/</a:t>
            </a:r>
            <a:r>
              <a:rPr lang="en-US" dirty="0" err="1"/>
              <a:t>diatur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Reglemen</a:t>
            </a:r>
            <a:r>
              <a:rPr lang="en-US" dirty="0"/>
              <a:t> Indonesia yang </a:t>
            </a:r>
            <a:r>
              <a:rPr lang="en-US" dirty="0" err="1"/>
              <a:t>dibarui</a:t>
            </a:r>
            <a:r>
              <a:rPr lang="en-US" dirty="0"/>
              <a:t> </a:t>
            </a:r>
            <a:r>
              <a:rPr lang="en-US" dirty="0" err="1"/>
              <a:t>disingkat</a:t>
            </a:r>
            <a:r>
              <a:rPr lang="en-US" dirty="0"/>
              <a:t> </a:t>
            </a:r>
            <a:r>
              <a:rPr lang="en-US" dirty="0" err="1"/>
              <a:t>dahulu</a:t>
            </a:r>
            <a:r>
              <a:rPr lang="en-US" dirty="0"/>
              <a:t> RIB (</a:t>
            </a:r>
            <a:r>
              <a:rPr lang="en-US" i="1" dirty="0" err="1"/>
              <a:t>Herziene</a:t>
            </a:r>
            <a:r>
              <a:rPr lang="en-US" i="1" dirty="0"/>
              <a:t> </a:t>
            </a:r>
            <a:r>
              <a:rPr lang="en-US" i="1" dirty="0" err="1"/>
              <a:t>Inlandsche</a:t>
            </a:r>
            <a:r>
              <a:rPr lang="en-US" i="1" dirty="0"/>
              <a:t> </a:t>
            </a:r>
            <a:r>
              <a:rPr lang="en-US" i="1" dirty="0" err="1"/>
              <a:t>Reglement</a:t>
            </a:r>
            <a:r>
              <a:rPr lang="en-US" dirty="0"/>
              <a:t> — HIR) </a:t>
            </a:r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diatur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Kitab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(KUHAP) </a:t>
            </a:r>
            <a:r>
              <a:rPr lang="en-US" dirty="0" err="1"/>
              <a:t>Tahun</a:t>
            </a:r>
            <a:r>
              <a:rPr lang="en-US" dirty="0"/>
              <a:t> 1981.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9897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</TotalTime>
  <Words>498</Words>
  <Application>Microsoft Office PowerPoint</Application>
  <PresentationFormat>On-screen Show (4:3)</PresentationFormat>
  <Paragraphs>34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Oriel</vt:lpstr>
      <vt:lpstr>Hukum Pidana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Hukum Pidana</dc:title>
  <dc:creator>ASUS</dc:creator>
  <cp:lastModifiedBy>ASUS</cp:lastModifiedBy>
  <cp:revision>1</cp:revision>
  <dcterms:created xsi:type="dcterms:W3CDTF">2020-02-10T01:35:16Z</dcterms:created>
  <dcterms:modified xsi:type="dcterms:W3CDTF">2020-02-10T01:45:03Z</dcterms:modified>
</cp:coreProperties>
</file>