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56" y="-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C214AE-8E91-4999-98BD-5E0E7851BE0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9FDC78-1CB0-41C5-9364-7570479782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415548"/>
            <a:ext cx="7848600" cy="50614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DOSEN PEMATERI : RIAN PRAYUDI SAPUTRA, SH, MH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PROGRAM STUDI SI</a:t>
            </a:r>
            <a:r>
              <a:rPr lang="id-ID" b="1" dirty="0" smtClean="0">
                <a:solidFill>
                  <a:schemeClr val="tx1"/>
                </a:solidFill>
                <a:latin typeface="Berlin Sans FB Demi" pitchFamily="34" charset="0"/>
              </a:rPr>
              <a:t> FAKULTAS ILMU </a:t>
            </a:r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id-ID" b="1" dirty="0" smtClean="0">
                <a:solidFill>
                  <a:schemeClr val="tx1"/>
                </a:solidFill>
                <a:latin typeface="Berlin Sans FB Demi" pitchFamily="34" charset="0"/>
              </a:rPr>
              <a:t> UNIVERSITAS PAHLAWAN TUANKU TAMBUSAI TAHUN </a:t>
            </a:r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Berlin Sans FB Demi" pitchFamily="34" charset="0"/>
              </a:rPr>
              <a:t>20</a:t>
            </a:r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20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01437" y="173182"/>
            <a:ext cx="6781800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HUKUM ACARA </a:t>
            </a:r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PIDANA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ritannic Bold" pitchFamily="34" charset="0"/>
              </a:rPr>
              <a:t>Hak-hak</a:t>
            </a:r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ritannic Bold" pitchFamily="34" charset="0"/>
              </a:rPr>
              <a:t>tersangka</a:t>
            </a:r>
            <a:endParaRPr lang="en-US" sz="2800" b="1" dirty="0">
              <a:solidFill>
                <a:schemeClr val="tx1"/>
              </a:solidFill>
              <a:latin typeface="Britannic Bold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45" y="3209305"/>
            <a:ext cx="907472" cy="80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32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1143000"/>
            <a:ext cx="3733799" cy="47624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h.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dibebaskan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400050" indent="-400050">
              <a:buAutoNum type="romanLcPeriod"/>
            </a:pP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dirahasiakan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identitasnya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j.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identitas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 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k.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kediaman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sementara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l.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kediaman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419600" y="3429000"/>
            <a:ext cx="457200" cy="3810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883727" y="1035627"/>
            <a:ext cx="3754582" cy="4876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m.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memperoleh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penggantian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transportasi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</a:p>
          <a:p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n.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nasihat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;  </a:t>
            </a:r>
          </a:p>
          <a:p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o.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memperoleh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sementara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sampai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batas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berakhir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p.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pendampingan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533400"/>
            <a:ext cx="6858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  e r  i m a  k a s i 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67436"/>
            <a:ext cx="2686077" cy="3163602"/>
          </a:xfrm>
          <a:prstGeom prst="rect">
            <a:avLst/>
          </a:prstGeom>
        </p:spPr>
      </p:pic>
      <p:pic>
        <p:nvPicPr>
          <p:cNvPr id="7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7200" y="4648200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1200" y="5715000"/>
            <a:ext cx="1177636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45412" y="5048250"/>
            <a:ext cx="14752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58836" y="5325341"/>
            <a:ext cx="1261871" cy="143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0707" y="5657850"/>
            <a:ext cx="93878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20132" y="5376351"/>
            <a:ext cx="1216982" cy="13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74099" y="5352184"/>
            <a:ext cx="989076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0455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685800"/>
            <a:ext cx="3338945" cy="4038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endParaRPr lang="en-US" sz="2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korban</a:t>
            </a:r>
            <a:endParaRPr lang="en-US" sz="2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pihak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yang 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membantu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mengungkap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pidana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90600"/>
            <a:ext cx="10668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00200"/>
            <a:ext cx="10668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2228850"/>
            <a:ext cx="10922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28600"/>
            <a:ext cx="7467600" cy="1752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KUHP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perbuatannya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keadaannya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bukti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permulaan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patut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diduga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pelaku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tindak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diselidiki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di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sidik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diperisa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Apabila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dikenakan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tindakan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paksa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berupa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penangkapan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penggeledahan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penyitaan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undang-undang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9546" y="2182089"/>
            <a:ext cx="8319654" cy="43711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KUHAP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menempatkan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utuh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memiliki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harkat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martabat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harga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asasi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dirampas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seperangkat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hak-hak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KUHAP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meliputi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:</a:t>
            </a:r>
          </a:p>
          <a:p>
            <a:pPr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segera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segera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diajukan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penuntut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perkaranya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segera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dimajukan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penuntut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50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ayat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1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ayat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2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diberitahukan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jelas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dimengerti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apa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disangkakan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dimulai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51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6400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 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hakim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52 KUHAP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juru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 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juru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53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ayat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1,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177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Guna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pembelaan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penasehat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selama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tata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diatur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undang-undang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/ KUHAP 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54)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memilih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memilih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55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 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1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86800" cy="6400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berubah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jika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sangkaan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disangkakan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diancam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mati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ancaman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minimal 15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tahun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56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dikenakan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menghubungi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KUHAP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57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dikenakan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menghubungi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kunjunngan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dokter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pribadinya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kesehatan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hubungannya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58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dikenakan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diberitahukan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dirinya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pejabat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berwenang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keluarga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orang lain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serumah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orang lain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dibutuhkan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jaminana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penangguhannya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59).</a:t>
            </a:r>
          </a:p>
        </p:txBody>
      </p:sp>
    </p:spTree>
    <p:extLst>
      <p:ext uri="{BB962C8B-B14F-4D97-AF65-F5344CB8AC3E}">
        <p14:creationId xmlns:p14="http://schemas.microsoft.com/office/powerpoint/2010/main" val="305167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86800" cy="6324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menghubungi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kunjungan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hubungan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kekeluargaan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lainnya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guna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jaminan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penangguhan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penahanan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usaha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60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langsung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perantaraan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menghubungi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kunjungan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sanak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keluraganya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hubungannya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pekerjaan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kekeluargaan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61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langsung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perantaraan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surat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penasihat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sanak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keluragan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kali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diperlukan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olehnya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keperluan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alat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tulis-menulis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62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menghubungi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kunjungan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rohaniawan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63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diadili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di siding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terbuka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64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0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685800"/>
            <a:ext cx="6781800" cy="5105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tau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mengusahakan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mengajukan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seorang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mempunyai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keahlian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khusus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guna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menguntungkan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dirinya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65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 algn="just"/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dibebani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kewajiban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pembuktian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66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 algn="just"/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Tersangka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terdakwa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menuntut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ganti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kerugian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rehabilitasi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68.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Lih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95)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</p:txBody>
      </p:sp>
      <p:pic>
        <p:nvPicPr>
          <p:cNvPr id="4" name="Picture 2" descr="D:\walpaper\animatiion_files\termenu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5105400"/>
            <a:ext cx="14287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5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146" y="457200"/>
            <a:ext cx="8472054" cy="381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Kedudukan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Kitab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Undang-Undang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Acara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(KUHAP)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kedudukan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alat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bukti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184 KUHAP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1 KUHAP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orang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guna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penyidikan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penuntutan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dengar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lihat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alami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Namun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sisi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lain, KUHAP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belum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mengatur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mengenai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aspek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Adapun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pengaturan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mengenai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ditemukan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UU No. 13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Tahun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2006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tentang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(“UUPSK”)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erlin Sans FB" pitchFamily="34" charset="0"/>
              </a:rPr>
              <a:t>Pasal</a:t>
            </a:r>
            <a:r>
              <a:rPr lang="en-US" b="1" dirty="0">
                <a:solidFill>
                  <a:schemeClr val="tx1"/>
                </a:solidFill>
                <a:latin typeface="Berlin Sans FB" pitchFamily="34" charset="0"/>
              </a:rPr>
              <a:t> 4 UUPSK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bertujuan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rasa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aman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146" y="4419600"/>
            <a:ext cx="8458199" cy="2133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Kedudukan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Kedudukan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eksplisit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diatur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KUHAP,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kecuali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terhadap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berkedudukan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sehingga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jaminan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proses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peradilan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pidana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08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609600"/>
            <a:ext cx="3276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Saksi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Korban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berhak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: 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600200"/>
            <a:ext cx="3657600" cy="457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a.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memperoleh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keamanan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pribadi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Keluarga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harta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bendanya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Ancaman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berkenaan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kesaksian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sedang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diberikannya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b.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ikut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proses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memilih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perlindungan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dukungan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keamanan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effectLst/>
                <a:latin typeface="Berlin Sans FB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98372" y="3560618"/>
            <a:ext cx="426028" cy="32558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4401" y="1600200"/>
            <a:ext cx="3809999" cy="4495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c.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keterangan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tekanan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d.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penerjemah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e.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pertanyaan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menjerat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f.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mengenai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kasus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 </a:t>
            </a:r>
            <a:endParaRPr lang="en-US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g.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mengenai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;  </a:t>
            </a:r>
          </a:p>
        </p:txBody>
      </p:sp>
      <p:pic>
        <p:nvPicPr>
          <p:cNvPr id="6" name="Picture 5" descr="anibird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45019">
            <a:off x="7420524" y="547771"/>
            <a:ext cx="1303179" cy="101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325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Rian Prayudi</cp:lastModifiedBy>
  <cp:revision>10</cp:revision>
  <dcterms:created xsi:type="dcterms:W3CDTF">2020-11-30T13:52:15Z</dcterms:created>
  <dcterms:modified xsi:type="dcterms:W3CDTF">2021-11-10T07:46:03Z</dcterms:modified>
</cp:coreProperties>
</file>