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28" r:id="rId2"/>
    <p:sldId id="317" r:id="rId3"/>
    <p:sldId id="299" r:id="rId4"/>
    <p:sldId id="337" r:id="rId5"/>
    <p:sldId id="338" r:id="rId6"/>
    <p:sldId id="351" r:id="rId7"/>
    <p:sldId id="352" r:id="rId8"/>
    <p:sldId id="353" r:id="rId9"/>
    <p:sldId id="354" r:id="rId10"/>
    <p:sldId id="347" r:id="rId11"/>
    <p:sldId id="348" r:id="rId12"/>
    <p:sldId id="349" r:id="rId13"/>
    <p:sldId id="350" r:id="rId14"/>
    <p:sldId id="257" r:id="rId15"/>
    <p:sldId id="319" r:id="rId16"/>
    <p:sldId id="330" r:id="rId17"/>
    <p:sldId id="331" r:id="rId18"/>
    <p:sldId id="285" r:id="rId19"/>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66"/>
    <a:srgbClr val="FF0000"/>
    <a:srgbClr val="000000"/>
    <a:srgbClr val="5F5F5F"/>
    <a:srgbClr val="CC3300"/>
    <a:srgbClr val="FF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786" autoAdjust="0"/>
  </p:normalViewPr>
  <p:slideViewPr>
    <p:cSldViewPr>
      <p:cViewPr>
        <p:scale>
          <a:sx n="55" d="100"/>
          <a:sy n="55" d="100"/>
        </p:scale>
        <p:origin x="-918"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1280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1280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1280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BAD2A72A-57CA-4C24-B211-B22ACECD90E2}" type="slidenum">
              <a:rPr lang="en-US"/>
              <a:pPr/>
              <a:t>‹#›</a:t>
            </a:fld>
            <a:endParaRPr lang="en-US"/>
          </a:p>
        </p:txBody>
      </p:sp>
    </p:spTree>
    <p:extLst>
      <p:ext uri="{BB962C8B-B14F-4D97-AF65-F5344CB8AC3E}">
        <p14:creationId xmlns:p14="http://schemas.microsoft.com/office/powerpoint/2010/main" val="2933693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0E1E6E7B-B52E-43EE-B625-7CC77EE57636}" type="slidenum">
              <a:rPr lang="en-US"/>
              <a:pPr/>
              <a:t>‹#›</a:t>
            </a:fld>
            <a:endParaRPr lang="en-US"/>
          </a:p>
        </p:txBody>
      </p:sp>
    </p:spTree>
    <p:extLst>
      <p:ext uri="{BB962C8B-B14F-4D97-AF65-F5344CB8AC3E}">
        <p14:creationId xmlns:p14="http://schemas.microsoft.com/office/powerpoint/2010/main" val="34113595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57" name="Freeform 85"/>
          <p:cNvSpPr>
            <a:spLocks/>
          </p:cNvSpPr>
          <p:nvPr/>
        </p:nvSpPr>
        <p:spPr bwMode="gray">
          <a:xfrm>
            <a:off x="8096250" y="2590800"/>
            <a:ext cx="1047750" cy="2209800"/>
          </a:xfrm>
          <a:custGeom>
            <a:avLst/>
            <a:gdLst/>
            <a:ahLst/>
            <a:cxnLst>
              <a:cxn ang="0">
                <a:pos x="0" y="190"/>
              </a:cxn>
              <a:cxn ang="0">
                <a:pos x="770" y="0"/>
              </a:cxn>
              <a:cxn ang="0">
                <a:pos x="770" y="1392"/>
              </a:cxn>
              <a:cxn ang="0">
                <a:pos x="0" y="1116"/>
              </a:cxn>
              <a:cxn ang="0">
                <a:pos x="0" y="190"/>
              </a:cxn>
            </a:cxnLst>
            <a:rect l="0" t="0" r="r" b="b"/>
            <a:pathLst>
              <a:path w="770" h="1392">
                <a:moveTo>
                  <a:pt x="0" y="190"/>
                </a:moveTo>
                <a:lnTo>
                  <a:pt x="770" y="0"/>
                </a:lnTo>
                <a:lnTo>
                  <a:pt x="770" y="1392"/>
                </a:lnTo>
                <a:lnTo>
                  <a:pt x="0" y="1116"/>
                </a:lnTo>
                <a:lnTo>
                  <a:pt x="0" y="190"/>
                </a:lnTo>
                <a:close/>
              </a:path>
            </a:pathLst>
          </a:custGeom>
          <a:gradFill rotWithShape="1">
            <a:gsLst>
              <a:gs pos="0">
                <a:schemeClr val="accent2">
                  <a:gamma/>
                  <a:tint val="34510"/>
                  <a:invGamma/>
                </a:schemeClr>
              </a:gs>
              <a:gs pos="100000">
                <a:schemeClr val="accent2">
                  <a:alpha val="70000"/>
                </a:schemeClr>
              </a:gs>
            </a:gsLst>
            <a:lin ang="18900000" scaled="1"/>
          </a:gradFill>
          <a:ln w="9525">
            <a:noFill/>
            <a:round/>
            <a:headEnd/>
            <a:tailEnd/>
          </a:ln>
          <a:effectLst/>
        </p:spPr>
        <p:txBody>
          <a:bodyPr/>
          <a:lstStyle/>
          <a:p>
            <a:endParaRPr lang="en-US"/>
          </a:p>
        </p:txBody>
      </p:sp>
      <p:pic>
        <p:nvPicPr>
          <p:cNvPr id="3158" name="Picture 86" descr="Picture11"/>
          <p:cNvPicPr>
            <a:picLocks noChangeAspect="1" noChangeArrowheads="1"/>
          </p:cNvPicPr>
          <p:nvPr/>
        </p:nvPicPr>
        <p:blipFill>
          <a:blip r:embed="rId2" cstate="print"/>
          <a:srcRect l="4640" b="6425"/>
          <a:stretch>
            <a:fillRect/>
          </a:stretch>
        </p:blipFill>
        <p:spPr bwMode="gray">
          <a:xfrm>
            <a:off x="8229600" y="3419475"/>
            <a:ext cx="681038" cy="1200150"/>
          </a:xfrm>
          <a:prstGeom prst="rect">
            <a:avLst/>
          </a:prstGeom>
          <a:noFill/>
        </p:spPr>
      </p:pic>
      <p:sp>
        <p:nvSpPr>
          <p:cNvPr id="3150" name="Freeform 78"/>
          <p:cNvSpPr>
            <a:spLocks/>
          </p:cNvSpPr>
          <p:nvPr/>
        </p:nvSpPr>
        <p:spPr bwMode="gray">
          <a:xfrm>
            <a:off x="3575050" y="1878013"/>
            <a:ext cx="4538663" cy="4191000"/>
          </a:xfrm>
          <a:custGeom>
            <a:avLst/>
            <a:gdLst/>
            <a:ahLst/>
            <a:cxnLst>
              <a:cxn ang="0">
                <a:pos x="4" y="0"/>
              </a:cxn>
              <a:cxn ang="0">
                <a:pos x="2740" y="634"/>
              </a:cxn>
              <a:cxn ang="0">
                <a:pos x="2740" y="1577"/>
              </a:cxn>
              <a:cxn ang="0">
                <a:pos x="0" y="2636"/>
              </a:cxn>
              <a:cxn ang="0">
                <a:pos x="4" y="0"/>
              </a:cxn>
            </a:cxnLst>
            <a:rect l="0" t="0" r="r" b="b"/>
            <a:pathLst>
              <a:path w="2740" h="2636">
                <a:moveTo>
                  <a:pt x="4" y="0"/>
                </a:moveTo>
                <a:lnTo>
                  <a:pt x="2740" y="634"/>
                </a:lnTo>
                <a:lnTo>
                  <a:pt x="2740" y="1577"/>
                </a:lnTo>
                <a:lnTo>
                  <a:pt x="0" y="2636"/>
                </a:lnTo>
                <a:lnTo>
                  <a:pt x="4" y="0"/>
                </a:lnTo>
                <a:close/>
              </a:path>
            </a:pathLst>
          </a:custGeom>
          <a:gradFill rotWithShape="1">
            <a:gsLst>
              <a:gs pos="0">
                <a:schemeClr val="accent1"/>
              </a:gs>
              <a:gs pos="100000">
                <a:schemeClr val="accent1">
                  <a:gamma/>
                  <a:tint val="37255"/>
                  <a:invGamma/>
                </a:schemeClr>
              </a:gs>
            </a:gsLst>
            <a:lin ang="2700000" scaled="1"/>
          </a:gradFill>
          <a:ln w="9525">
            <a:noFill/>
            <a:round/>
            <a:headEnd/>
            <a:tailEnd/>
          </a:ln>
          <a:effectLst/>
        </p:spPr>
        <p:txBody>
          <a:bodyPr/>
          <a:lstStyle/>
          <a:p>
            <a:endParaRPr lang="en-US"/>
          </a:p>
        </p:txBody>
      </p:sp>
      <p:sp>
        <p:nvSpPr>
          <p:cNvPr id="3115" name="AutoShape 43"/>
          <p:cNvSpPr>
            <a:spLocks noChangeArrowheads="1"/>
          </p:cNvSpPr>
          <p:nvPr/>
        </p:nvSpPr>
        <p:spPr bwMode="gray">
          <a:xfrm rot="1529854">
            <a:off x="5143500" y="4243388"/>
            <a:ext cx="368300" cy="1752600"/>
          </a:xfrm>
          <a:prstGeom prst="upArrow">
            <a:avLst>
              <a:gd name="adj1" fmla="val 47852"/>
              <a:gd name="adj2" fmla="val 89290"/>
            </a:avLst>
          </a:prstGeom>
          <a:solidFill>
            <a:schemeClr val="hlink"/>
          </a:solidFill>
          <a:ln w="9525">
            <a:noFill/>
            <a:miter lim="800000"/>
            <a:headEnd/>
            <a:tailEnd/>
          </a:ln>
          <a:effectLst/>
        </p:spPr>
        <p:txBody>
          <a:bodyPr wrap="none" anchor="ctr"/>
          <a:lstStyle/>
          <a:p>
            <a:endParaRPr lang="en-US"/>
          </a:p>
        </p:txBody>
      </p:sp>
      <p:sp>
        <p:nvSpPr>
          <p:cNvPr id="3117" name="AutoShape 45"/>
          <p:cNvSpPr>
            <a:spLocks noChangeArrowheads="1"/>
          </p:cNvSpPr>
          <p:nvPr/>
        </p:nvSpPr>
        <p:spPr bwMode="gray">
          <a:xfrm rot="1529854">
            <a:off x="4592638" y="3127375"/>
            <a:ext cx="533400" cy="3048000"/>
          </a:xfrm>
          <a:prstGeom prst="upArrow">
            <a:avLst>
              <a:gd name="adj1" fmla="val 47852"/>
              <a:gd name="adj2" fmla="val 107222"/>
            </a:avLst>
          </a:prstGeom>
          <a:solidFill>
            <a:srgbClr val="F6831A"/>
          </a:solidFill>
          <a:ln w="9525">
            <a:noFill/>
            <a:miter lim="800000"/>
            <a:headEnd/>
            <a:tailEnd/>
          </a:ln>
          <a:effectLst/>
        </p:spPr>
        <p:txBody>
          <a:bodyPr wrap="none" anchor="ctr"/>
          <a:lstStyle/>
          <a:p>
            <a:endParaRPr lang="en-US"/>
          </a:p>
        </p:txBody>
      </p:sp>
      <p:sp>
        <p:nvSpPr>
          <p:cNvPr id="3116" name="AutoShape 44"/>
          <p:cNvSpPr>
            <a:spLocks noChangeArrowheads="1"/>
          </p:cNvSpPr>
          <p:nvPr/>
        </p:nvSpPr>
        <p:spPr bwMode="gray">
          <a:xfrm rot="1529854">
            <a:off x="4949825" y="3795713"/>
            <a:ext cx="398463" cy="2016125"/>
          </a:xfrm>
          <a:prstGeom prst="upArrow">
            <a:avLst>
              <a:gd name="adj1" fmla="val 47852"/>
              <a:gd name="adj2" fmla="val 94941"/>
            </a:avLst>
          </a:prstGeom>
          <a:solidFill>
            <a:schemeClr val="folHlink"/>
          </a:solidFill>
          <a:ln w="9525">
            <a:noFill/>
            <a:miter lim="800000"/>
            <a:headEnd/>
            <a:tailEnd/>
          </a:ln>
          <a:effectLst/>
        </p:spPr>
        <p:txBody>
          <a:bodyPr wrap="none" anchor="ctr"/>
          <a:lstStyle/>
          <a:p>
            <a:endParaRPr lang="en-US"/>
          </a:p>
        </p:txBody>
      </p:sp>
      <p:sp>
        <p:nvSpPr>
          <p:cNvPr id="3119" name="AutoShape 47"/>
          <p:cNvSpPr>
            <a:spLocks noChangeArrowheads="1"/>
          </p:cNvSpPr>
          <p:nvPr/>
        </p:nvSpPr>
        <p:spPr bwMode="gray">
          <a:xfrm rot="1529854">
            <a:off x="5600700" y="4371975"/>
            <a:ext cx="257175" cy="1066800"/>
          </a:xfrm>
          <a:prstGeom prst="upArrow">
            <a:avLst>
              <a:gd name="adj1" fmla="val 47852"/>
              <a:gd name="adj2" fmla="val 77835"/>
            </a:avLst>
          </a:prstGeom>
          <a:solidFill>
            <a:schemeClr val="accent1">
              <a:alpha val="70000"/>
            </a:schemeClr>
          </a:solidFill>
          <a:ln w="9525">
            <a:noFill/>
            <a:miter lim="800000"/>
            <a:headEnd/>
            <a:tailEnd/>
          </a:ln>
          <a:effectLst/>
        </p:spPr>
        <p:txBody>
          <a:bodyPr wrap="none" anchor="ctr"/>
          <a:lstStyle/>
          <a:p>
            <a:endParaRPr lang="en-US"/>
          </a:p>
        </p:txBody>
      </p:sp>
      <p:sp>
        <p:nvSpPr>
          <p:cNvPr id="3120" name="AutoShape 48"/>
          <p:cNvSpPr>
            <a:spLocks noChangeArrowheads="1"/>
          </p:cNvSpPr>
          <p:nvPr/>
        </p:nvSpPr>
        <p:spPr bwMode="gray">
          <a:xfrm rot="1529854">
            <a:off x="6111875" y="4210050"/>
            <a:ext cx="381000" cy="1087438"/>
          </a:xfrm>
          <a:prstGeom prst="upArrow">
            <a:avLst>
              <a:gd name="adj1" fmla="val 47852"/>
              <a:gd name="adj2" fmla="val 53555"/>
            </a:avLst>
          </a:prstGeom>
          <a:solidFill>
            <a:schemeClr val="folHlink">
              <a:alpha val="39999"/>
            </a:schemeClr>
          </a:solidFill>
          <a:ln w="9525">
            <a:noFill/>
            <a:miter lim="800000"/>
            <a:headEnd/>
            <a:tailEnd/>
          </a:ln>
          <a:effectLst/>
        </p:spPr>
        <p:txBody>
          <a:bodyPr wrap="none" anchor="ctr"/>
          <a:lstStyle/>
          <a:p>
            <a:endParaRPr lang="en-US"/>
          </a:p>
        </p:txBody>
      </p:sp>
      <p:sp>
        <p:nvSpPr>
          <p:cNvPr id="3121" name="AutoShape 49"/>
          <p:cNvSpPr>
            <a:spLocks noChangeArrowheads="1"/>
          </p:cNvSpPr>
          <p:nvPr/>
        </p:nvSpPr>
        <p:spPr bwMode="gray">
          <a:xfrm rot="1529854">
            <a:off x="5761038" y="4819650"/>
            <a:ext cx="252412" cy="466725"/>
          </a:xfrm>
          <a:prstGeom prst="upArrow">
            <a:avLst>
              <a:gd name="adj1" fmla="val 43972"/>
              <a:gd name="adj2" fmla="val 92205"/>
            </a:avLst>
          </a:prstGeom>
          <a:solidFill>
            <a:schemeClr val="accent2"/>
          </a:solidFill>
          <a:ln w="9525">
            <a:noFill/>
            <a:miter lim="800000"/>
            <a:headEnd/>
            <a:tailEnd/>
          </a:ln>
          <a:effectLst/>
        </p:spPr>
        <p:txBody>
          <a:bodyPr wrap="none" anchor="ctr"/>
          <a:lstStyle/>
          <a:p>
            <a:endParaRPr lang="en-US"/>
          </a:p>
        </p:txBody>
      </p:sp>
      <p:grpSp>
        <p:nvGrpSpPr>
          <p:cNvPr id="3138" name="Group 66"/>
          <p:cNvGrpSpPr>
            <a:grpSpLocks/>
          </p:cNvGrpSpPr>
          <p:nvPr/>
        </p:nvGrpSpPr>
        <p:grpSpPr bwMode="auto">
          <a:xfrm>
            <a:off x="6400800" y="2432050"/>
            <a:ext cx="1185863" cy="1414463"/>
            <a:chOff x="4320" y="1200"/>
            <a:chExt cx="672" cy="960"/>
          </a:xfrm>
        </p:grpSpPr>
        <p:sp>
          <p:nvSpPr>
            <p:cNvPr id="3123" name="AutoShape 51"/>
            <p:cNvSpPr>
              <a:spLocks noChangeArrowheads="1"/>
            </p:cNvSpPr>
            <p:nvPr userDrawn="1"/>
          </p:nvSpPr>
          <p:spPr bwMode="gray">
            <a:xfrm rot="1529854" flipH="1" flipV="1">
              <a:off x="4368" y="1200"/>
              <a:ext cx="232" cy="960"/>
            </a:xfrm>
            <a:prstGeom prst="upArrow">
              <a:avLst>
                <a:gd name="adj1" fmla="val 47852"/>
                <a:gd name="adj2" fmla="val 77644"/>
              </a:avLst>
            </a:prstGeom>
            <a:solidFill>
              <a:srgbClr val="FFFFFF">
                <a:alpha val="60001"/>
              </a:srgbClr>
            </a:solidFill>
            <a:ln w="9525">
              <a:noFill/>
              <a:miter lim="800000"/>
              <a:headEnd/>
              <a:tailEnd/>
            </a:ln>
            <a:effectLst/>
          </p:spPr>
          <p:txBody>
            <a:bodyPr wrap="none" anchor="ctr"/>
            <a:lstStyle/>
            <a:p>
              <a:endParaRPr lang="en-US"/>
            </a:p>
          </p:txBody>
        </p:sp>
        <p:sp>
          <p:nvSpPr>
            <p:cNvPr id="3124" name="AutoShape 52"/>
            <p:cNvSpPr>
              <a:spLocks noChangeArrowheads="1"/>
            </p:cNvSpPr>
            <p:nvPr userDrawn="1"/>
          </p:nvSpPr>
          <p:spPr bwMode="gray">
            <a:xfrm rot="1529854" flipH="1" flipV="1">
              <a:off x="4626" y="1250"/>
              <a:ext cx="174" cy="672"/>
            </a:xfrm>
            <a:prstGeom prst="upArrow">
              <a:avLst>
                <a:gd name="adj1" fmla="val 47852"/>
                <a:gd name="adj2" fmla="val 72467"/>
              </a:avLst>
            </a:prstGeom>
            <a:solidFill>
              <a:srgbClr val="FFFFFF">
                <a:alpha val="60001"/>
              </a:srgbClr>
            </a:solidFill>
            <a:ln w="9525">
              <a:noFill/>
              <a:miter lim="800000"/>
              <a:headEnd/>
              <a:tailEnd/>
            </a:ln>
            <a:effectLst/>
          </p:spPr>
          <p:txBody>
            <a:bodyPr wrap="none" anchor="ctr"/>
            <a:lstStyle/>
            <a:p>
              <a:endParaRPr lang="en-US"/>
            </a:p>
          </p:txBody>
        </p:sp>
        <p:sp>
          <p:nvSpPr>
            <p:cNvPr id="3125" name="AutoShape 53"/>
            <p:cNvSpPr>
              <a:spLocks noChangeArrowheads="1"/>
            </p:cNvSpPr>
            <p:nvPr userDrawn="1"/>
          </p:nvSpPr>
          <p:spPr bwMode="gray">
            <a:xfrm rot="1529854" flipH="1" flipV="1">
              <a:off x="4820" y="1344"/>
              <a:ext cx="172" cy="300"/>
            </a:xfrm>
            <a:prstGeom prst="upArrow">
              <a:avLst>
                <a:gd name="adj1" fmla="val 38870"/>
                <a:gd name="adj2" fmla="val 62468"/>
              </a:avLst>
            </a:prstGeom>
            <a:solidFill>
              <a:srgbClr val="FFFFFF">
                <a:alpha val="60001"/>
              </a:srgbClr>
            </a:solidFill>
            <a:ln w="9525">
              <a:noFill/>
              <a:miter lim="800000"/>
              <a:headEnd/>
              <a:tailEnd/>
            </a:ln>
            <a:effectLst/>
          </p:spPr>
          <p:txBody>
            <a:bodyPr wrap="none" anchor="ctr"/>
            <a:lstStyle/>
            <a:p>
              <a:endParaRPr lang="en-US"/>
            </a:p>
          </p:txBody>
        </p:sp>
        <p:sp>
          <p:nvSpPr>
            <p:cNvPr id="3126" name="AutoShape 54"/>
            <p:cNvSpPr>
              <a:spLocks noChangeArrowheads="1"/>
            </p:cNvSpPr>
            <p:nvPr userDrawn="1"/>
          </p:nvSpPr>
          <p:spPr bwMode="gray">
            <a:xfrm rot="1529854" flipH="1" flipV="1">
              <a:off x="4320" y="1248"/>
              <a:ext cx="172" cy="300"/>
            </a:xfrm>
            <a:prstGeom prst="upArrow">
              <a:avLst>
                <a:gd name="adj1" fmla="val 38870"/>
                <a:gd name="adj2" fmla="val 62468"/>
              </a:avLst>
            </a:prstGeom>
            <a:solidFill>
              <a:srgbClr val="FFFFFF">
                <a:alpha val="60001"/>
              </a:srgbClr>
            </a:solidFill>
            <a:ln w="9525">
              <a:noFill/>
              <a:miter lim="800000"/>
              <a:headEnd/>
              <a:tailEnd/>
            </a:ln>
            <a:effectLst/>
          </p:spPr>
          <p:txBody>
            <a:bodyPr wrap="none" anchor="ctr"/>
            <a:lstStyle/>
            <a:p>
              <a:endParaRPr lang="en-US"/>
            </a:p>
          </p:txBody>
        </p:sp>
      </p:grpSp>
      <p:sp>
        <p:nvSpPr>
          <p:cNvPr id="3103" name="Rectangle 31"/>
          <p:cNvSpPr>
            <a:spLocks noChangeArrowheads="1"/>
          </p:cNvSpPr>
          <p:nvPr/>
        </p:nvSpPr>
        <p:spPr bwMode="gray">
          <a:xfrm>
            <a:off x="0" y="1878013"/>
            <a:ext cx="3594100" cy="4195762"/>
          </a:xfrm>
          <a:prstGeom prst="rect">
            <a:avLst/>
          </a:prstGeom>
          <a:gradFill rotWithShape="1">
            <a:gsLst>
              <a:gs pos="0">
                <a:schemeClr val="folHlink"/>
              </a:gs>
              <a:gs pos="100000">
                <a:schemeClr val="folHlink">
                  <a:gamma/>
                  <a:tint val="40392"/>
                  <a:invGamma/>
                </a:schemeClr>
              </a:gs>
            </a:gsLst>
            <a:lin ang="2700000" scaled="1"/>
          </a:gradFill>
          <a:ln w="9525">
            <a:noFill/>
            <a:miter lim="800000"/>
            <a:headEnd/>
            <a:tailEnd/>
          </a:ln>
          <a:effectLst/>
        </p:spPr>
        <p:txBody>
          <a:bodyPr wrap="none" anchor="ctr"/>
          <a:lstStyle/>
          <a:p>
            <a:endParaRPr lang="en-US"/>
          </a:p>
        </p:txBody>
      </p:sp>
      <p:pic>
        <p:nvPicPr>
          <p:cNvPr id="3146" name="Picture 74" descr="Picture11"/>
          <p:cNvPicPr>
            <a:picLocks noChangeAspect="1" noChangeArrowheads="1"/>
          </p:cNvPicPr>
          <p:nvPr/>
        </p:nvPicPr>
        <p:blipFill>
          <a:blip r:embed="rId3"/>
          <a:srcRect l="4640" b="6302"/>
          <a:stretch>
            <a:fillRect/>
          </a:stretch>
        </p:blipFill>
        <p:spPr bwMode="gray">
          <a:xfrm>
            <a:off x="0" y="2524125"/>
            <a:ext cx="2022475" cy="3563938"/>
          </a:xfrm>
          <a:prstGeom prst="rect">
            <a:avLst/>
          </a:prstGeom>
          <a:noFill/>
        </p:spPr>
      </p:pic>
      <p:sp>
        <p:nvSpPr>
          <p:cNvPr id="3143" name="AutoShape 71"/>
          <p:cNvSpPr>
            <a:spLocks noChangeArrowheads="1"/>
          </p:cNvSpPr>
          <p:nvPr/>
        </p:nvSpPr>
        <p:spPr bwMode="gray">
          <a:xfrm rot="1529854">
            <a:off x="1787525" y="3822700"/>
            <a:ext cx="636588" cy="2443163"/>
          </a:xfrm>
          <a:prstGeom prst="upArrow">
            <a:avLst>
              <a:gd name="adj1" fmla="val 47852"/>
              <a:gd name="adj2" fmla="val 72014"/>
            </a:avLst>
          </a:prstGeom>
          <a:solidFill>
            <a:srgbClr val="FFFFFF">
              <a:alpha val="16000"/>
            </a:srgbClr>
          </a:solidFill>
          <a:ln w="9525">
            <a:noFill/>
            <a:miter lim="800000"/>
            <a:headEnd/>
            <a:tailEnd/>
          </a:ln>
          <a:effectLst/>
        </p:spPr>
        <p:txBody>
          <a:bodyPr wrap="none" anchor="ctr"/>
          <a:lstStyle/>
          <a:p>
            <a:endParaRPr lang="en-US"/>
          </a:p>
        </p:txBody>
      </p:sp>
      <p:sp>
        <p:nvSpPr>
          <p:cNvPr id="3083" name="Text Box 11"/>
          <p:cNvSpPr txBox="1">
            <a:spLocks noChangeArrowheads="1"/>
          </p:cNvSpPr>
          <p:nvPr/>
        </p:nvSpPr>
        <p:spPr bwMode="gray">
          <a:xfrm>
            <a:off x="4114800" y="6096000"/>
            <a:ext cx="1098550" cy="427038"/>
          </a:xfrm>
          <a:prstGeom prst="rect">
            <a:avLst/>
          </a:prstGeom>
          <a:noFill/>
          <a:ln w="9525">
            <a:noFill/>
            <a:miter lim="800000"/>
            <a:headEnd/>
            <a:tailEnd/>
          </a:ln>
          <a:effectLst>
            <a:outerShdw dist="17961" dir="13500000" algn="ctr" rotWithShape="0">
              <a:schemeClr val="bg2">
                <a:alpha val="50000"/>
              </a:schemeClr>
            </a:outerShdw>
          </a:effectLst>
        </p:spPr>
        <p:txBody>
          <a:bodyPr>
            <a:spAutoFit/>
          </a:bodyPr>
          <a:lstStyle/>
          <a:p>
            <a:pPr algn="ctr">
              <a:spcBef>
                <a:spcPct val="50000"/>
              </a:spcBef>
            </a:pPr>
            <a:r>
              <a:rPr lang="en-US" sz="2200">
                <a:solidFill>
                  <a:srgbClr val="FF0000"/>
                </a:solidFill>
              </a:rPr>
              <a:t>LOGO</a:t>
            </a:r>
          </a:p>
        </p:txBody>
      </p:sp>
      <p:sp>
        <p:nvSpPr>
          <p:cNvPr id="3160" name="AutoShape 88"/>
          <p:cNvSpPr>
            <a:spLocks noChangeArrowheads="1"/>
          </p:cNvSpPr>
          <p:nvPr/>
        </p:nvSpPr>
        <p:spPr bwMode="gray">
          <a:xfrm rot="1529854">
            <a:off x="3687763" y="5287963"/>
            <a:ext cx="263525" cy="876300"/>
          </a:xfrm>
          <a:prstGeom prst="upArrow">
            <a:avLst>
              <a:gd name="adj1" fmla="val 47852"/>
              <a:gd name="adj2" fmla="val 62396"/>
            </a:avLst>
          </a:prstGeom>
          <a:solidFill>
            <a:schemeClr val="folHlink">
              <a:alpha val="39999"/>
            </a:schemeClr>
          </a:solidFill>
          <a:ln w="9525">
            <a:noFill/>
            <a:miter lim="800000"/>
            <a:headEnd/>
            <a:tailEnd/>
          </a:ln>
          <a:effectLst/>
        </p:spPr>
        <p:txBody>
          <a:bodyPr wrap="none" anchor="ctr"/>
          <a:lstStyle/>
          <a:p>
            <a:endParaRPr lang="en-US"/>
          </a:p>
        </p:txBody>
      </p:sp>
      <p:sp>
        <p:nvSpPr>
          <p:cNvPr id="3114" name="AutoShape 42"/>
          <p:cNvSpPr>
            <a:spLocks noChangeArrowheads="1"/>
          </p:cNvSpPr>
          <p:nvPr/>
        </p:nvSpPr>
        <p:spPr bwMode="gray">
          <a:xfrm rot="1529854">
            <a:off x="4025900" y="4506913"/>
            <a:ext cx="441325" cy="1600200"/>
          </a:xfrm>
          <a:prstGeom prst="upArrow">
            <a:avLst>
              <a:gd name="adj1" fmla="val 47852"/>
              <a:gd name="adj2" fmla="val 68036"/>
            </a:avLst>
          </a:prstGeom>
          <a:solidFill>
            <a:schemeClr val="accent2"/>
          </a:solidFill>
          <a:ln w="9525">
            <a:noFill/>
            <a:miter lim="800000"/>
            <a:headEnd/>
            <a:tailEnd/>
          </a:ln>
          <a:effectLst/>
        </p:spPr>
        <p:txBody>
          <a:bodyPr wrap="none" anchor="ctr"/>
          <a:lstStyle/>
          <a:p>
            <a:endParaRPr lang="en-US"/>
          </a:p>
        </p:txBody>
      </p:sp>
      <p:sp>
        <p:nvSpPr>
          <p:cNvPr id="3154" name="Freeform 82"/>
          <p:cNvSpPr>
            <a:spLocks/>
          </p:cNvSpPr>
          <p:nvPr/>
        </p:nvSpPr>
        <p:spPr bwMode="gray">
          <a:xfrm>
            <a:off x="-11113" y="4368800"/>
            <a:ext cx="9155113" cy="2484438"/>
          </a:xfrm>
          <a:custGeom>
            <a:avLst/>
            <a:gdLst/>
            <a:ahLst/>
            <a:cxnLst>
              <a:cxn ang="0">
                <a:pos x="2263" y="1065"/>
              </a:cxn>
              <a:cxn ang="0">
                <a:pos x="5118" y="0"/>
              </a:cxn>
              <a:cxn ang="0">
                <a:pos x="5760" y="269"/>
              </a:cxn>
              <a:cxn ang="0">
                <a:pos x="5767" y="1565"/>
              </a:cxn>
              <a:cxn ang="0">
                <a:pos x="0" y="1565"/>
              </a:cxn>
              <a:cxn ang="0">
                <a:pos x="7" y="1065"/>
              </a:cxn>
              <a:cxn ang="0">
                <a:pos x="2263" y="1065"/>
              </a:cxn>
            </a:cxnLst>
            <a:rect l="0" t="0" r="r" b="b"/>
            <a:pathLst>
              <a:path w="5767" h="1565">
                <a:moveTo>
                  <a:pt x="2263" y="1065"/>
                </a:moveTo>
                <a:lnTo>
                  <a:pt x="5118" y="0"/>
                </a:lnTo>
                <a:lnTo>
                  <a:pt x="5760" y="269"/>
                </a:lnTo>
                <a:lnTo>
                  <a:pt x="5767" y="1565"/>
                </a:lnTo>
                <a:lnTo>
                  <a:pt x="0" y="1565"/>
                </a:lnTo>
                <a:lnTo>
                  <a:pt x="7" y="1065"/>
                </a:lnTo>
                <a:lnTo>
                  <a:pt x="2263" y="1065"/>
                </a:lnTo>
                <a:close/>
              </a:path>
            </a:pathLst>
          </a:custGeom>
          <a:solidFill>
            <a:srgbClr val="FFFFFF"/>
          </a:solidFill>
          <a:ln w="9525">
            <a:noFill/>
            <a:round/>
            <a:headEnd/>
            <a:tailEnd/>
          </a:ln>
          <a:effectLst/>
        </p:spPr>
        <p:txBody>
          <a:bodyPr/>
          <a:lstStyle/>
          <a:p>
            <a:endParaRPr lang="en-US"/>
          </a:p>
        </p:txBody>
      </p:sp>
      <p:grpSp>
        <p:nvGrpSpPr>
          <p:cNvPr id="3132" name="Group 60"/>
          <p:cNvGrpSpPr>
            <a:grpSpLocks/>
          </p:cNvGrpSpPr>
          <p:nvPr/>
        </p:nvGrpSpPr>
        <p:grpSpPr bwMode="auto">
          <a:xfrm>
            <a:off x="574675" y="2971800"/>
            <a:ext cx="3311525" cy="3810000"/>
            <a:chOff x="912" y="1536"/>
            <a:chExt cx="1728" cy="2112"/>
          </a:xfrm>
        </p:grpSpPr>
        <p:pic>
          <p:nvPicPr>
            <p:cNvPr id="3128" name="Picture 56" descr="light_shadow"/>
            <p:cNvPicPr>
              <a:picLocks noChangeAspect="1" noChangeArrowheads="1"/>
            </p:cNvPicPr>
            <p:nvPr userDrawn="1"/>
          </p:nvPicPr>
          <p:blipFill>
            <a:blip r:embed="rId4"/>
            <a:srcRect/>
            <a:stretch>
              <a:fillRect/>
            </a:stretch>
          </p:blipFill>
          <p:spPr bwMode="gray">
            <a:xfrm>
              <a:off x="912" y="1536"/>
              <a:ext cx="1728" cy="2112"/>
            </a:xfrm>
            <a:prstGeom prst="rect">
              <a:avLst/>
            </a:prstGeom>
            <a:noFill/>
          </p:spPr>
        </p:pic>
        <p:pic>
          <p:nvPicPr>
            <p:cNvPr id="3108" name="Picture 36" descr="wiz_biz01"/>
            <p:cNvPicPr>
              <a:picLocks noChangeAspect="1" noChangeArrowheads="1"/>
            </p:cNvPicPr>
            <p:nvPr userDrawn="1"/>
          </p:nvPicPr>
          <p:blipFill>
            <a:blip r:embed="rId5"/>
            <a:srcRect b="-310"/>
            <a:stretch>
              <a:fillRect/>
            </a:stretch>
          </p:blipFill>
          <p:spPr bwMode="gray">
            <a:xfrm>
              <a:off x="1248" y="1776"/>
              <a:ext cx="1033" cy="1776"/>
            </a:xfrm>
            <a:prstGeom prst="rect">
              <a:avLst/>
            </a:prstGeom>
            <a:noFill/>
          </p:spPr>
        </p:pic>
      </p:grpSp>
      <p:pic>
        <p:nvPicPr>
          <p:cNvPr id="3159" name="Picture 87" descr="wiz_biz02"/>
          <p:cNvPicPr>
            <a:picLocks noChangeAspect="1" noChangeArrowheads="1"/>
          </p:cNvPicPr>
          <p:nvPr/>
        </p:nvPicPr>
        <p:blipFill>
          <a:blip r:embed="rId6"/>
          <a:srcRect/>
          <a:stretch>
            <a:fillRect/>
          </a:stretch>
        </p:blipFill>
        <p:spPr bwMode="gray">
          <a:xfrm>
            <a:off x="5368925" y="1295400"/>
            <a:ext cx="3698875" cy="5562600"/>
          </a:xfrm>
          <a:prstGeom prst="rect">
            <a:avLst/>
          </a:prstGeom>
          <a:noFill/>
        </p:spPr>
      </p:pic>
      <p:sp>
        <p:nvSpPr>
          <p:cNvPr id="3075" name="Rectangle 3"/>
          <p:cNvSpPr>
            <a:spLocks noGrp="1" noChangeArrowheads="1"/>
          </p:cNvSpPr>
          <p:nvPr>
            <p:ph type="subTitle" idx="1"/>
          </p:nvPr>
        </p:nvSpPr>
        <p:spPr>
          <a:xfrm>
            <a:off x="3733800" y="2819400"/>
            <a:ext cx="4419600" cy="609600"/>
          </a:xfrm>
        </p:spPr>
        <p:txBody>
          <a:bodyPr/>
          <a:lstStyle>
            <a:lvl1pPr marL="0" indent="0">
              <a:buFontTx/>
              <a:buNone/>
              <a:defRPr sz="2000"/>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381000" y="6245225"/>
            <a:ext cx="2133600" cy="476250"/>
          </a:xfrm>
        </p:spPr>
        <p:txBody>
          <a:bodyPr/>
          <a:lstStyle>
            <a:lvl1pPr>
              <a:defRPr sz="1400">
                <a:latin typeface="+mj-lt"/>
              </a:defRPr>
            </a:lvl1pPr>
          </a:lstStyle>
          <a:p>
            <a:endParaRPr lang="en-US"/>
          </a:p>
        </p:txBody>
      </p:sp>
      <p:sp>
        <p:nvSpPr>
          <p:cNvPr id="3077" name="Rectangle 5"/>
          <p:cNvSpPr>
            <a:spLocks noGrp="1" noChangeArrowheads="1"/>
          </p:cNvSpPr>
          <p:nvPr>
            <p:ph type="ftr" sz="quarter" idx="3"/>
          </p:nvPr>
        </p:nvSpPr>
        <p:spPr>
          <a:xfrm>
            <a:off x="3124200" y="6245225"/>
            <a:ext cx="2895600" cy="476250"/>
          </a:xfrm>
        </p:spPr>
        <p:txBody>
          <a:bodyPr/>
          <a:lstStyle>
            <a:lvl1pPr>
              <a:defRPr sz="1400">
                <a:latin typeface="+mj-lt"/>
              </a:defRPr>
            </a:lvl1pPr>
          </a:lstStyle>
          <a:p>
            <a:endParaRPr lang="en-US"/>
          </a:p>
        </p:txBody>
      </p:sp>
      <p:sp>
        <p:nvSpPr>
          <p:cNvPr id="3078" name="Rectangle 6"/>
          <p:cNvSpPr>
            <a:spLocks noGrp="1" noChangeArrowheads="1"/>
          </p:cNvSpPr>
          <p:nvPr>
            <p:ph type="sldNum" sz="quarter" idx="4"/>
          </p:nvPr>
        </p:nvSpPr>
        <p:spPr>
          <a:xfrm>
            <a:off x="6553200" y="6245225"/>
            <a:ext cx="2133600" cy="476250"/>
          </a:xfrm>
        </p:spPr>
        <p:txBody>
          <a:bodyPr/>
          <a:lstStyle>
            <a:lvl1pPr>
              <a:defRPr sz="1400">
                <a:latin typeface="+mj-lt"/>
              </a:defRPr>
            </a:lvl1pPr>
          </a:lstStyle>
          <a:p>
            <a:fld id="{13950C7F-CBA7-4763-BB2C-F6BAD211D2DB}" type="slidenum">
              <a:rPr lang="en-US"/>
              <a:pPr/>
              <a:t>‹#›</a:t>
            </a:fld>
            <a:endParaRPr lang="en-US"/>
          </a:p>
        </p:txBody>
      </p:sp>
      <p:sp>
        <p:nvSpPr>
          <p:cNvPr id="3074" name="Rectangle 2"/>
          <p:cNvSpPr>
            <a:spLocks noGrp="1" noChangeArrowheads="1"/>
          </p:cNvSpPr>
          <p:nvPr>
            <p:ph type="ctrTitle"/>
          </p:nvPr>
        </p:nvSpPr>
        <p:spPr>
          <a:xfrm>
            <a:off x="838200" y="685800"/>
            <a:ext cx="7315200" cy="1143000"/>
          </a:xfrm>
        </p:spPr>
        <p:txBody>
          <a:bodyPr/>
          <a:lstStyle>
            <a:lvl1pPr>
              <a:defRPr sz="4400"/>
            </a:lvl1p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4470B7-23A7-4CCB-A9A5-582629E72A8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425"/>
            <a:ext cx="2057400" cy="6226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8425"/>
            <a:ext cx="6019800" cy="6226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DBEB2E-9A71-4DE5-969A-D84979C2303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98425"/>
            <a:ext cx="6858000" cy="10747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67475"/>
            <a:ext cx="2133600" cy="301625"/>
          </a:xfrm>
        </p:spPr>
        <p:txBody>
          <a:bodyPr/>
          <a:lstStyle>
            <a:lvl1pPr>
              <a:defRPr/>
            </a:lvl1pPr>
          </a:lstStyle>
          <a:p>
            <a:endParaRPr lang="en-US"/>
          </a:p>
        </p:txBody>
      </p:sp>
      <p:sp>
        <p:nvSpPr>
          <p:cNvPr id="6" name="Footer Placeholder 5"/>
          <p:cNvSpPr>
            <a:spLocks noGrp="1"/>
          </p:cNvSpPr>
          <p:nvPr>
            <p:ph type="ftr" sz="quarter" idx="11"/>
          </p:nvPr>
        </p:nvSpPr>
        <p:spPr>
          <a:xfrm>
            <a:off x="3124200" y="6467475"/>
            <a:ext cx="2895600" cy="301625"/>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467475"/>
            <a:ext cx="2133600" cy="301625"/>
          </a:xfrm>
        </p:spPr>
        <p:txBody>
          <a:bodyPr/>
          <a:lstStyle>
            <a:lvl1pPr>
              <a:defRPr/>
            </a:lvl1pPr>
          </a:lstStyle>
          <a:p>
            <a:fld id="{1ED1019B-909B-474F-956A-71EA96624EC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752600" y="98425"/>
            <a:ext cx="6858000" cy="107473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724400"/>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467475"/>
            <a:ext cx="2133600" cy="301625"/>
          </a:xfrm>
        </p:spPr>
        <p:txBody>
          <a:bodyPr/>
          <a:lstStyle>
            <a:lvl1pPr>
              <a:defRPr/>
            </a:lvl1pPr>
          </a:lstStyle>
          <a:p>
            <a:endParaRPr lang="en-US"/>
          </a:p>
        </p:txBody>
      </p:sp>
      <p:sp>
        <p:nvSpPr>
          <p:cNvPr id="5" name="Footer Placeholder 4"/>
          <p:cNvSpPr>
            <a:spLocks noGrp="1"/>
          </p:cNvSpPr>
          <p:nvPr>
            <p:ph type="ftr" sz="quarter" idx="11"/>
          </p:nvPr>
        </p:nvSpPr>
        <p:spPr>
          <a:xfrm>
            <a:off x="3124200" y="6467475"/>
            <a:ext cx="2895600" cy="30162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467475"/>
            <a:ext cx="2133600" cy="301625"/>
          </a:xfrm>
        </p:spPr>
        <p:txBody>
          <a:bodyPr/>
          <a:lstStyle>
            <a:lvl1pPr>
              <a:defRPr/>
            </a:lvl1pPr>
          </a:lstStyle>
          <a:p>
            <a:fld id="{E50CF993-BBF3-4954-B1C9-4A8EEA4B0A3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98425"/>
            <a:ext cx="6858000" cy="10747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7244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67475"/>
            <a:ext cx="2133600" cy="301625"/>
          </a:xfrm>
        </p:spPr>
        <p:txBody>
          <a:bodyPr/>
          <a:lstStyle>
            <a:lvl1pPr>
              <a:defRPr/>
            </a:lvl1pPr>
          </a:lstStyle>
          <a:p>
            <a:endParaRPr lang="en-US"/>
          </a:p>
        </p:txBody>
      </p:sp>
      <p:sp>
        <p:nvSpPr>
          <p:cNvPr id="5" name="Footer Placeholder 4"/>
          <p:cNvSpPr>
            <a:spLocks noGrp="1"/>
          </p:cNvSpPr>
          <p:nvPr>
            <p:ph type="ftr" sz="quarter" idx="11"/>
          </p:nvPr>
        </p:nvSpPr>
        <p:spPr>
          <a:xfrm>
            <a:off x="3124200" y="6467475"/>
            <a:ext cx="2895600" cy="30162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467475"/>
            <a:ext cx="2133600" cy="301625"/>
          </a:xfrm>
        </p:spPr>
        <p:txBody>
          <a:bodyPr/>
          <a:lstStyle>
            <a:lvl1pPr>
              <a:defRPr/>
            </a:lvl1pPr>
          </a:lstStyle>
          <a:p>
            <a:fld id="{DAD40CD6-0C15-4DD7-80C9-917103A9CFBF}"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752600" y="98425"/>
            <a:ext cx="6858000" cy="1074738"/>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724400"/>
          </a:xfrm>
        </p:spPr>
        <p:txBody>
          <a:bodyPr/>
          <a:lstStyle/>
          <a:p>
            <a:r>
              <a:rPr lang="en-US" smtClean="0"/>
              <a:t>Click icon to add SmartArt graphic</a:t>
            </a:r>
            <a:endParaRPr lang="en-US"/>
          </a:p>
        </p:txBody>
      </p:sp>
      <p:sp>
        <p:nvSpPr>
          <p:cNvPr id="4" name="Date Placeholder 3"/>
          <p:cNvSpPr>
            <a:spLocks noGrp="1"/>
          </p:cNvSpPr>
          <p:nvPr>
            <p:ph type="dt" sz="half" idx="10"/>
          </p:nvPr>
        </p:nvSpPr>
        <p:spPr>
          <a:xfrm>
            <a:off x="457200" y="6467475"/>
            <a:ext cx="2133600" cy="301625"/>
          </a:xfrm>
        </p:spPr>
        <p:txBody>
          <a:bodyPr/>
          <a:lstStyle>
            <a:lvl1pPr>
              <a:defRPr/>
            </a:lvl1pPr>
          </a:lstStyle>
          <a:p>
            <a:endParaRPr lang="en-US"/>
          </a:p>
        </p:txBody>
      </p:sp>
      <p:sp>
        <p:nvSpPr>
          <p:cNvPr id="5" name="Footer Placeholder 4"/>
          <p:cNvSpPr>
            <a:spLocks noGrp="1"/>
          </p:cNvSpPr>
          <p:nvPr>
            <p:ph type="ftr" sz="quarter" idx="11"/>
          </p:nvPr>
        </p:nvSpPr>
        <p:spPr>
          <a:xfrm>
            <a:off x="3124200" y="6467475"/>
            <a:ext cx="2895600" cy="30162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467475"/>
            <a:ext cx="2133600" cy="301625"/>
          </a:xfrm>
        </p:spPr>
        <p:txBody>
          <a:bodyPr/>
          <a:lstStyle>
            <a:lvl1pPr>
              <a:defRPr/>
            </a:lvl1pPr>
          </a:lstStyle>
          <a:p>
            <a:fld id="{53A9564E-3E9A-4891-9AC7-D80A4D0C6AD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905B27-3794-437D-8A1D-577933E972B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EF0F19-1517-4A5F-93C0-BE8300422E2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AFAE3EC-5CEC-4F38-8B38-CC3FF715FE7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63D8B17-E060-4EB2-BFBF-4178DEF3E1C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EE71B3B-933C-4344-B103-E71B92C053C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6DB86E9-D6A2-41AA-A597-5446C17E34D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DD472F4-41EC-421B-8A8C-2E56695387E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09E59D-4DCF-45F8-ACF7-CC776FF0ABC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 name="Freeform 26"/>
          <p:cNvSpPr>
            <a:spLocks/>
          </p:cNvSpPr>
          <p:nvPr/>
        </p:nvSpPr>
        <p:spPr bwMode="gray">
          <a:xfrm>
            <a:off x="8685213" y="763588"/>
            <a:ext cx="511175" cy="5697537"/>
          </a:xfrm>
          <a:custGeom>
            <a:avLst/>
            <a:gdLst/>
            <a:ahLst/>
            <a:cxnLst>
              <a:cxn ang="0">
                <a:pos x="1" y="231"/>
              </a:cxn>
              <a:cxn ang="0">
                <a:pos x="417" y="0"/>
              </a:cxn>
              <a:cxn ang="0">
                <a:pos x="397" y="3208"/>
              </a:cxn>
              <a:cxn ang="0">
                <a:pos x="0" y="3438"/>
              </a:cxn>
              <a:cxn ang="0">
                <a:pos x="1" y="231"/>
              </a:cxn>
            </a:cxnLst>
            <a:rect l="0" t="0" r="r" b="b"/>
            <a:pathLst>
              <a:path w="417" h="3438">
                <a:moveTo>
                  <a:pt x="1" y="231"/>
                </a:moveTo>
                <a:lnTo>
                  <a:pt x="417" y="0"/>
                </a:lnTo>
                <a:lnTo>
                  <a:pt x="397" y="3208"/>
                </a:lnTo>
                <a:lnTo>
                  <a:pt x="0" y="3438"/>
                </a:lnTo>
                <a:lnTo>
                  <a:pt x="1" y="231"/>
                </a:lnTo>
                <a:close/>
              </a:path>
            </a:pathLst>
          </a:custGeom>
          <a:solidFill>
            <a:schemeClr val="accent2">
              <a:alpha val="16000"/>
            </a:schemeClr>
          </a:solidFill>
          <a:ln w="9525">
            <a:noFill/>
            <a:round/>
            <a:headEnd/>
            <a:tailEnd/>
          </a:ln>
          <a:effectLst/>
        </p:spPr>
        <p:txBody>
          <a:bodyPr/>
          <a:lstStyle/>
          <a:p>
            <a:endParaRPr lang="en-US"/>
          </a:p>
        </p:txBody>
      </p:sp>
      <p:sp>
        <p:nvSpPr>
          <p:cNvPr id="1051" name="Rectangle 27"/>
          <p:cNvSpPr>
            <a:spLocks noChangeArrowheads="1"/>
          </p:cNvSpPr>
          <p:nvPr/>
        </p:nvSpPr>
        <p:spPr bwMode="gray">
          <a:xfrm>
            <a:off x="0" y="1155700"/>
            <a:ext cx="8683625" cy="5308600"/>
          </a:xfrm>
          <a:prstGeom prst="rect">
            <a:avLst/>
          </a:prstGeom>
          <a:solidFill>
            <a:schemeClr val="folHlink">
              <a:alpha val="27000"/>
            </a:schemeClr>
          </a:soli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black">
          <a:xfrm>
            <a:off x="457200" y="16002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457200" y="6467475"/>
            <a:ext cx="2133600"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mn-lt"/>
              </a:defRPr>
            </a:lvl1pPr>
          </a:lstStyle>
          <a:p>
            <a:endParaRPr lang="en-US"/>
          </a:p>
        </p:txBody>
      </p:sp>
      <p:sp>
        <p:nvSpPr>
          <p:cNvPr id="1029" name="Rectangle 5"/>
          <p:cNvSpPr>
            <a:spLocks noGrp="1" noChangeArrowheads="1"/>
          </p:cNvSpPr>
          <p:nvPr>
            <p:ph type="ftr" sz="quarter" idx="3"/>
          </p:nvPr>
        </p:nvSpPr>
        <p:spPr bwMode="gray">
          <a:xfrm>
            <a:off x="3124200" y="6467475"/>
            <a:ext cx="2895600"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latin typeface="+mn-lt"/>
              </a:defRPr>
            </a:lvl1pPr>
          </a:lstStyle>
          <a:p>
            <a:endParaRPr lang="en-US"/>
          </a:p>
        </p:txBody>
      </p:sp>
      <p:sp>
        <p:nvSpPr>
          <p:cNvPr id="1030" name="Rectangle 6"/>
          <p:cNvSpPr>
            <a:spLocks noGrp="1" noChangeArrowheads="1"/>
          </p:cNvSpPr>
          <p:nvPr>
            <p:ph type="sldNum" sz="quarter" idx="4"/>
          </p:nvPr>
        </p:nvSpPr>
        <p:spPr bwMode="gray">
          <a:xfrm>
            <a:off x="6553200" y="6467475"/>
            <a:ext cx="2133600"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mn-lt"/>
              </a:defRPr>
            </a:lvl1pPr>
          </a:lstStyle>
          <a:p>
            <a:fld id="{B411203A-AA06-4AF7-AC5A-67E37D7C6312}" type="slidenum">
              <a:rPr lang="en-US"/>
              <a:pPr/>
              <a:t>‹#›</a:t>
            </a:fld>
            <a:endParaRPr lang="en-US"/>
          </a:p>
        </p:txBody>
      </p:sp>
      <p:pic>
        <p:nvPicPr>
          <p:cNvPr id="1040" name="Picture 16" descr="Picture11"/>
          <p:cNvPicPr>
            <a:picLocks noChangeAspect="1" noChangeArrowheads="1"/>
          </p:cNvPicPr>
          <p:nvPr/>
        </p:nvPicPr>
        <p:blipFill>
          <a:blip r:embed="rId17"/>
          <a:srcRect l="4640" b="6302"/>
          <a:stretch>
            <a:fillRect/>
          </a:stretch>
        </p:blipFill>
        <p:spPr bwMode="gray">
          <a:xfrm>
            <a:off x="609600" y="3294063"/>
            <a:ext cx="2022475" cy="3563937"/>
          </a:xfrm>
          <a:prstGeom prst="rect">
            <a:avLst/>
          </a:prstGeom>
          <a:noFill/>
        </p:spPr>
      </p:pic>
      <p:sp>
        <p:nvSpPr>
          <p:cNvPr id="1044" name="AutoShape 20"/>
          <p:cNvSpPr>
            <a:spLocks noChangeArrowheads="1"/>
          </p:cNvSpPr>
          <p:nvPr/>
        </p:nvSpPr>
        <p:spPr bwMode="gray">
          <a:xfrm rot="5400000">
            <a:off x="577850" y="-196850"/>
            <a:ext cx="520700" cy="1676400"/>
          </a:xfrm>
          <a:prstGeom prst="upArrow">
            <a:avLst>
              <a:gd name="adj1" fmla="val 47852"/>
              <a:gd name="adj2" fmla="val 60411"/>
            </a:avLst>
          </a:prstGeom>
          <a:solidFill>
            <a:schemeClr val="accent2"/>
          </a:solidFill>
          <a:ln w="9525">
            <a:noFill/>
            <a:miter lim="800000"/>
            <a:headEnd/>
            <a:tailEnd/>
          </a:ln>
          <a:effectLst/>
        </p:spPr>
        <p:txBody>
          <a:bodyPr wrap="none" anchor="ctr"/>
          <a:lstStyle/>
          <a:p>
            <a:endParaRPr lang="en-US"/>
          </a:p>
        </p:txBody>
      </p:sp>
      <p:sp>
        <p:nvSpPr>
          <p:cNvPr id="1045" name="AutoShape 21"/>
          <p:cNvSpPr>
            <a:spLocks noChangeArrowheads="1"/>
          </p:cNvSpPr>
          <p:nvPr/>
        </p:nvSpPr>
        <p:spPr bwMode="gray">
          <a:xfrm rot="5400000">
            <a:off x="268287" y="-192087"/>
            <a:ext cx="682625" cy="1219200"/>
          </a:xfrm>
          <a:prstGeom prst="upArrow">
            <a:avLst>
              <a:gd name="adj1" fmla="val 44657"/>
              <a:gd name="adj2" fmla="val 52325"/>
            </a:avLst>
          </a:prstGeom>
          <a:solidFill>
            <a:srgbClr val="F6831A"/>
          </a:solidFill>
          <a:ln w="9525">
            <a:noFill/>
            <a:miter lim="800000"/>
            <a:headEnd/>
            <a:tailEnd/>
          </a:ln>
          <a:effectLst/>
        </p:spPr>
        <p:txBody>
          <a:bodyPr wrap="none" anchor="ctr"/>
          <a:lstStyle/>
          <a:p>
            <a:endParaRPr lang="en-US"/>
          </a:p>
        </p:txBody>
      </p:sp>
      <p:sp>
        <p:nvSpPr>
          <p:cNvPr id="1046" name="AutoShape 22"/>
          <p:cNvSpPr>
            <a:spLocks noChangeArrowheads="1"/>
          </p:cNvSpPr>
          <p:nvPr/>
        </p:nvSpPr>
        <p:spPr bwMode="gray">
          <a:xfrm rot="5400000">
            <a:off x="423069" y="270669"/>
            <a:ext cx="381000" cy="1211262"/>
          </a:xfrm>
          <a:prstGeom prst="upArrow">
            <a:avLst>
              <a:gd name="adj1" fmla="val 47852"/>
              <a:gd name="adj2" fmla="val 59654"/>
            </a:avLst>
          </a:prstGeom>
          <a:solidFill>
            <a:schemeClr val="folHlink"/>
          </a:solidFill>
          <a:ln w="9525">
            <a:noFill/>
            <a:miter lim="800000"/>
            <a:headEnd/>
            <a:tailEnd/>
          </a:ln>
          <a:effectLst/>
        </p:spPr>
        <p:txBody>
          <a:bodyPr wrap="none" anchor="ctr"/>
          <a:lstStyle/>
          <a:p>
            <a:endParaRPr lang="en-US"/>
          </a:p>
        </p:txBody>
      </p:sp>
      <p:sp>
        <p:nvSpPr>
          <p:cNvPr id="1047" name="AutoShape 23"/>
          <p:cNvSpPr>
            <a:spLocks noChangeArrowheads="1"/>
          </p:cNvSpPr>
          <p:nvPr/>
        </p:nvSpPr>
        <p:spPr bwMode="gray">
          <a:xfrm rot="5400000">
            <a:off x="101600" y="550863"/>
            <a:ext cx="273050" cy="476250"/>
          </a:xfrm>
          <a:prstGeom prst="upArrow">
            <a:avLst>
              <a:gd name="adj1" fmla="val 38870"/>
              <a:gd name="adj2" fmla="val 62468"/>
            </a:avLst>
          </a:prstGeom>
          <a:solidFill>
            <a:srgbClr val="F6831A">
              <a:alpha val="60001"/>
            </a:srgbClr>
          </a:solidFill>
          <a:ln w="9525">
            <a:noFill/>
            <a:miter lim="800000"/>
            <a:headEnd/>
            <a:tailEnd/>
          </a:ln>
          <a:effectLst/>
        </p:spPr>
        <p:txBody>
          <a:bodyPr wrap="none" anchor="ctr"/>
          <a:lstStyle/>
          <a:p>
            <a:endParaRPr lang="en-US"/>
          </a:p>
        </p:txBody>
      </p:sp>
      <p:grpSp>
        <p:nvGrpSpPr>
          <p:cNvPr id="1041" name="Group 17"/>
          <p:cNvGrpSpPr>
            <a:grpSpLocks/>
          </p:cNvGrpSpPr>
          <p:nvPr/>
        </p:nvGrpSpPr>
        <p:grpSpPr bwMode="auto">
          <a:xfrm>
            <a:off x="0" y="65088"/>
            <a:ext cx="1371600" cy="1535112"/>
            <a:chOff x="912" y="1536"/>
            <a:chExt cx="1728" cy="2112"/>
          </a:xfrm>
        </p:grpSpPr>
        <p:pic>
          <p:nvPicPr>
            <p:cNvPr id="1042" name="Picture 18" descr="light_shadow"/>
            <p:cNvPicPr>
              <a:picLocks noChangeAspect="1" noChangeArrowheads="1"/>
            </p:cNvPicPr>
            <p:nvPr userDrawn="1"/>
          </p:nvPicPr>
          <p:blipFill>
            <a:blip r:embed="rId18"/>
            <a:srcRect/>
            <a:stretch>
              <a:fillRect/>
            </a:stretch>
          </p:blipFill>
          <p:spPr bwMode="gray">
            <a:xfrm>
              <a:off x="912" y="1536"/>
              <a:ext cx="1728" cy="2112"/>
            </a:xfrm>
            <a:prstGeom prst="rect">
              <a:avLst/>
            </a:prstGeom>
            <a:noFill/>
          </p:spPr>
        </p:pic>
        <p:pic>
          <p:nvPicPr>
            <p:cNvPr id="1043" name="Picture 19" descr="wiz_biz01"/>
            <p:cNvPicPr>
              <a:picLocks noChangeAspect="1" noChangeArrowheads="1"/>
            </p:cNvPicPr>
            <p:nvPr userDrawn="1"/>
          </p:nvPicPr>
          <p:blipFill>
            <a:blip r:embed="rId19" cstate="print"/>
            <a:srcRect b="-310"/>
            <a:stretch>
              <a:fillRect/>
            </a:stretch>
          </p:blipFill>
          <p:spPr bwMode="gray">
            <a:xfrm>
              <a:off x="1248" y="1776"/>
              <a:ext cx="1033" cy="1776"/>
            </a:xfrm>
            <a:prstGeom prst="rect">
              <a:avLst/>
            </a:prstGeom>
            <a:noFill/>
          </p:spPr>
        </p:pic>
      </p:grpSp>
      <p:sp>
        <p:nvSpPr>
          <p:cNvPr id="1026" name="Rectangle 2"/>
          <p:cNvSpPr>
            <a:spLocks noGrp="1" noChangeArrowheads="1"/>
          </p:cNvSpPr>
          <p:nvPr>
            <p:ph type="title"/>
          </p:nvPr>
        </p:nvSpPr>
        <p:spPr bwMode="black">
          <a:xfrm>
            <a:off x="1752600" y="98425"/>
            <a:ext cx="6858000" cy="10747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49" name="Picture 25" descr="Picture11"/>
          <p:cNvPicPr>
            <a:picLocks noChangeAspect="1" noChangeArrowheads="1"/>
          </p:cNvPicPr>
          <p:nvPr/>
        </p:nvPicPr>
        <p:blipFill>
          <a:blip r:embed="rId17"/>
          <a:srcRect l="25345" b="6302"/>
          <a:stretch>
            <a:fillRect/>
          </a:stretch>
        </p:blipFill>
        <p:spPr bwMode="gray">
          <a:xfrm>
            <a:off x="0" y="4114800"/>
            <a:ext cx="1219200" cy="27432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par>
    </p:tnLst>
  </p:timing>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RENAINSSANCE</a:t>
            </a:r>
            <a:endParaRPr lang="en-US"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Vertical Scroll 3"/>
          <p:cNvSpPr/>
          <p:nvPr/>
        </p:nvSpPr>
        <p:spPr bwMode="auto">
          <a:xfrm>
            <a:off x="381000" y="1600200"/>
            <a:ext cx="3581400" cy="4724400"/>
          </a:xfrm>
          <a:prstGeom prst="verticalScroll">
            <a:avLst/>
          </a:prstGeom>
          <a:solidFill>
            <a:srgbClr val="FFFF66"/>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p>
          <a:p>
            <a:endParaRPr lang="en-US" dirty="0" smtClean="0"/>
          </a:p>
          <a:p>
            <a:r>
              <a:rPr lang="id-ID" u="sng" dirty="0" smtClean="0"/>
              <a:t>Renaissance</a:t>
            </a:r>
            <a:r>
              <a:rPr lang="id-ID" dirty="0" smtClean="0"/>
              <a:t> berasal dari bahasa Prancis berarti kelahiran kembali. Istilah ini biasanya digunakan oleh sejarawan untuk menunjuk berbagai period</a:t>
            </a:r>
            <a:r>
              <a:rPr lang="en-US" dirty="0" smtClean="0"/>
              <a:t>e </a:t>
            </a:r>
            <a:r>
              <a:rPr lang="en-US" dirty="0" err="1" smtClean="0"/>
              <a:t>kebengkitan</a:t>
            </a:r>
            <a:r>
              <a:rPr lang="en-US" dirty="0" smtClean="0"/>
              <a:t> </a:t>
            </a:r>
            <a:r>
              <a:rPr lang="en-US" dirty="0" err="1" smtClean="0"/>
              <a:t>intelektual</a:t>
            </a:r>
            <a:endParaRPr lang="en-US" dirty="0" smtClean="0"/>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effectLst/>
              <a:latin typeface="Arial" charset="0"/>
            </a:endParaRPr>
          </a:p>
        </p:txBody>
      </p:sp>
      <p:sp>
        <p:nvSpPr>
          <p:cNvPr id="6" name="Vertical Scroll 5"/>
          <p:cNvSpPr/>
          <p:nvPr/>
        </p:nvSpPr>
        <p:spPr bwMode="auto">
          <a:xfrm>
            <a:off x="3733800" y="1600200"/>
            <a:ext cx="3581400" cy="4724400"/>
          </a:xfrm>
          <a:prstGeom prst="verticalScroll">
            <a:avLst/>
          </a:prstGeom>
          <a:solidFill>
            <a:srgbClr val="FFFF66"/>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p>
          <a:p>
            <a:r>
              <a:rPr lang="id-ID" dirty="0" smtClean="0"/>
              <a:t>Secara historis Renaisance adalah suatu gerakan yang meliputi suatu zaman ketika orang merasa telah dilahirkan kembali dalam keadaban. Zaman ini merupakan era kebangkitan kembali pemikiran yang bebas</a:t>
            </a:r>
            <a:r>
              <a:rPr lang="en-US" dirty="0" smtClean="0"/>
              <a:t>.</a:t>
            </a:r>
          </a:p>
        </p:txBody>
      </p:sp>
      <p:pic>
        <p:nvPicPr>
          <p:cNvPr id="14" name="Picture 13" descr="dp-bbm-animasi-bergerak-pusing-300x273.png"/>
          <p:cNvPicPr>
            <a:picLocks noChangeAspect="1"/>
          </p:cNvPicPr>
          <p:nvPr/>
        </p:nvPicPr>
        <p:blipFill>
          <a:blip r:embed="rId2"/>
          <a:stretch>
            <a:fillRect/>
          </a:stretch>
        </p:blipFill>
        <p:spPr>
          <a:xfrm>
            <a:off x="7429501" y="0"/>
            <a:ext cx="1714499" cy="2743199"/>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err="1"/>
              <a:t>Kaum</a:t>
            </a:r>
            <a:r>
              <a:rPr lang="en-US" dirty="0"/>
              <a:t> </a:t>
            </a:r>
            <a:r>
              <a:rPr lang="en-US" dirty="0" err="1"/>
              <a:t>Monarkomaken</a:t>
            </a:r>
            <a:r>
              <a:rPr lang="en-US" dirty="0"/>
              <a:t> </a:t>
            </a:r>
          </a:p>
        </p:txBody>
      </p:sp>
      <p:sp>
        <p:nvSpPr>
          <p:cNvPr id="4" name="Rectangle 3"/>
          <p:cNvSpPr/>
          <p:nvPr/>
        </p:nvSpPr>
        <p:spPr bwMode="auto">
          <a:xfrm>
            <a:off x="609600" y="1905000"/>
            <a:ext cx="7848600" cy="411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smtClean="0">
                <a:solidFill>
                  <a:schemeClr val="bg1"/>
                </a:solidFill>
              </a:rPr>
              <a:t>	</a:t>
            </a:r>
          </a:p>
          <a:p>
            <a:endParaRPr lang="en-US" dirty="0">
              <a:solidFill>
                <a:schemeClr val="bg1"/>
              </a:solidFill>
            </a:endParaRPr>
          </a:p>
          <a:p>
            <a:endParaRPr lang="en-US" dirty="0" smtClean="0">
              <a:solidFill>
                <a:schemeClr val="bg1"/>
              </a:solidFill>
            </a:endParaRPr>
          </a:p>
          <a:p>
            <a:pPr algn="just"/>
            <a:r>
              <a:rPr lang="en-US" dirty="0" smtClean="0">
                <a:solidFill>
                  <a:schemeClr val="bg1"/>
                </a:solidFill>
              </a:rPr>
              <a:t>	</a:t>
            </a:r>
            <a:r>
              <a:rPr lang="en-US" dirty="0" err="1" smtClean="0">
                <a:solidFill>
                  <a:schemeClr val="bg1"/>
                </a:solidFill>
              </a:rPr>
              <a:t>Monarkomaken</a:t>
            </a:r>
            <a:r>
              <a:rPr lang="en-US" dirty="0" smtClean="0">
                <a:solidFill>
                  <a:schemeClr val="bg1"/>
                </a:solidFill>
              </a:rPr>
              <a:t> </a:t>
            </a:r>
            <a:r>
              <a:rPr lang="en-US" dirty="0" err="1">
                <a:solidFill>
                  <a:schemeClr val="bg1"/>
                </a:solidFill>
              </a:rPr>
              <a:t>merupakan</a:t>
            </a:r>
            <a:r>
              <a:rPr lang="en-US" dirty="0">
                <a:solidFill>
                  <a:schemeClr val="bg1"/>
                </a:solidFill>
              </a:rPr>
              <a:t> </a:t>
            </a:r>
            <a:r>
              <a:rPr lang="en-US" dirty="0" err="1">
                <a:solidFill>
                  <a:schemeClr val="bg1"/>
                </a:solidFill>
              </a:rPr>
              <a:t>gerakan</a:t>
            </a:r>
            <a:r>
              <a:rPr lang="en-US" dirty="0">
                <a:solidFill>
                  <a:schemeClr val="bg1"/>
                </a:solidFill>
              </a:rPr>
              <a:t> </a:t>
            </a:r>
            <a:r>
              <a:rPr lang="en-US" dirty="0" err="1">
                <a:solidFill>
                  <a:schemeClr val="bg1"/>
                </a:solidFill>
              </a:rPr>
              <a:t>menentang</a:t>
            </a:r>
            <a:r>
              <a:rPr lang="en-US" dirty="0">
                <a:solidFill>
                  <a:schemeClr val="bg1"/>
                </a:solidFill>
              </a:rPr>
              <a:t> </a:t>
            </a:r>
            <a:r>
              <a:rPr lang="en-US" dirty="0" err="1">
                <a:solidFill>
                  <a:schemeClr val="bg1"/>
                </a:solidFill>
              </a:rPr>
              <a:t>kekuasaan</a:t>
            </a:r>
            <a:r>
              <a:rPr lang="en-US" dirty="0">
                <a:solidFill>
                  <a:schemeClr val="bg1"/>
                </a:solidFill>
              </a:rPr>
              <a:t> </a:t>
            </a:r>
            <a:r>
              <a:rPr lang="en-US" dirty="0" err="1">
                <a:solidFill>
                  <a:schemeClr val="bg1"/>
                </a:solidFill>
              </a:rPr>
              <a:t>absolut</a:t>
            </a:r>
            <a:r>
              <a:rPr lang="en-US" dirty="0">
                <a:solidFill>
                  <a:schemeClr val="bg1"/>
                </a:solidFill>
              </a:rPr>
              <a:t> </a:t>
            </a:r>
            <a:r>
              <a:rPr lang="en-US" dirty="0" err="1">
                <a:solidFill>
                  <a:schemeClr val="bg1"/>
                </a:solidFill>
              </a:rPr>
              <a:t>dari</a:t>
            </a:r>
            <a:r>
              <a:rPr lang="en-US" dirty="0">
                <a:solidFill>
                  <a:schemeClr val="bg1"/>
                </a:solidFill>
              </a:rPr>
              <a:t> raja yang </a:t>
            </a:r>
            <a:r>
              <a:rPr lang="en-US" dirty="0" err="1">
                <a:solidFill>
                  <a:schemeClr val="bg1"/>
                </a:solidFill>
              </a:rPr>
              <a:t>ikut</a:t>
            </a:r>
            <a:r>
              <a:rPr lang="en-US" dirty="0">
                <a:solidFill>
                  <a:schemeClr val="bg1"/>
                </a:solidFill>
              </a:rPr>
              <a:t> </a:t>
            </a:r>
            <a:r>
              <a:rPr lang="en-US" dirty="0" err="1">
                <a:solidFill>
                  <a:schemeClr val="bg1"/>
                </a:solidFill>
              </a:rPr>
              <a:t>campur</a:t>
            </a:r>
            <a:r>
              <a:rPr lang="en-US" dirty="0">
                <a:solidFill>
                  <a:schemeClr val="bg1"/>
                </a:solidFill>
              </a:rPr>
              <a:t> </a:t>
            </a:r>
            <a:r>
              <a:rPr lang="en-US" dirty="0" err="1">
                <a:solidFill>
                  <a:schemeClr val="bg1"/>
                </a:solidFill>
              </a:rPr>
              <a:t>dalam</a:t>
            </a:r>
            <a:r>
              <a:rPr lang="en-US" dirty="0">
                <a:solidFill>
                  <a:schemeClr val="bg1"/>
                </a:solidFill>
              </a:rPr>
              <a:t> </a:t>
            </a:r>
            <a:r>
              <a:rPr lang="en-US" dirty="0" err="1">
                <a:solidFill>
                  <a:schemeClr val="bg1"/>
                </a:solidFill>
              </a:rPr>
              <a:t>soal-soal</a:t>
            </a:r>
            <a:r>
              <a:rPr lang="en-US" dirty="0">
                <a:solidFill>
                  <a:schemeClr val="bg1"/>
                </a:solidFill>
              </a:rPr>
              <a:t> </a:t>
            </a:r>
            <a:r>
              <a:rPr lang="en-US" dirty="0" err="1">
                <a:solidFill>
                  <a:schemeClr val="bg1"/>
                </a:solidFill>
              </a:rPr>
              <a:t>keagamaan</a:t>
            </a:r>
            <a:r>
              <a:rPr lang="en-US" dirty="0">
                <a:solidFill>
                  <a:schemeClr val="bg1"/>
                </a:solidFill>
              </a:rPr>
              <a:t>, </a:t>
            </a:r>
            <a:r>
              <a:rPr lang="en-US" dirty="0" err="1">
                <a:solidFill>
                  <a:schemeClr val="bg1"/>
                </a:solidFill>
              </a:rPr>
              <a:t>bahkan</a:t>
            </a:r>
            <a:r>
              <a:rPr lang="en-US" dirty="0">
                <a:solidFill>
                  <a:schemeClr val="bg1"/>
                </a:solidFill>
              </a:rPr>
              <a:t> </a:t>
            </a:r>
            <a:r>
              <a:rPr lang="en-US" dirty="0" err="1">
                <a:solidFill>
                  <a:schemeClr val="bg1"/>
                </a:solidFill>
              </a:rPr>
              <a:t>menentukan</a:t>
            </a:r>
            <a:r>
              <a:rPr lang="en-US" dirty="0">
                <a:solidFill>
                  <a:schemeClr val="bg1"/>
                </a:solidFill>
              </a:rPr>
              <a:t> </a:t>
            </a:r>
            <a:r>
              <a:rPr lang="en-US" dirty="0" err="1">
                <a:solidFill>
                  <a:schemeClr val="bg1"/>
                </a:solidFill>
              </a:rPr>
              <a:t>kepercayaan</a:t>
            </a:r>
            <a:r>
              <a:rPr lang="en-US" dirty="0">
                <a:solidFill>
                  <a:schemeClr val="bg1"/>
                </a:solidFill>
              </a:rPr>
              <a:t> yang </a:t>
            </a:r>
            <a:r>
              <a:rPr lang="en-US" dirty="0" err="1">
                <a:solidFill>
                  <a:schemeClr val="bg1"/>
                </a:solidFill>
              </a:rPr>
              <a:t>harus</a:t>
            </a:r>
            <a:r>
              <a:rPr lang="en-US" dirty="0">
                <a:solidFill>
                  <a:schemeClr val="bg1"/>
                </a:solidFill>
              </a:rPr>
              <a:t> </a:t>
            </a:r>
            <a:r>
              <a:rPr lang="en-US" dirty="0" err="1">
                <a:solidFill>
                  <a:schemeClr val="bg1"/>
                </a:solidFill>
              </a:rPr>
              <a:t>dianut</a:t>
            </a:r>
            <a:r>
              <a:rPr lang="en-US" dirty="0">
                <a:solidFill>
                  <a:schemeClr val="bg1"/>
                </a:solidFill>
              </a:rPr>
              <a:t>. </a:t>
            </a:r>
            <a:r>
              <a:rPr lang="en-US" dirty="0" err="1">
                <a:solidFill>
                  <a:schemeClr val="bg1"/>
                </a:solidFill>
              </a:rPr>
              <a:t>Mereka</a:t>
            </a:r>
            <a:r>
              <a:rPr lang="en-US" dirty="0">
                <a:solidFill>
                  <a:schemeClr val="bg1"/>
                </a:solidFill>
              </a:rPr>
              <a:t> </a:t>
            </a:r>
            <a:r>
              <a:rPr lang="en-US" dirty="0" err="1">
                <a:solidFill>
                  <a:schemeClr val="bg1"/>
                </a:solidFill>
              </a:rPr>
              <a:t>tidak</a:t>
            </a:r>
            <a:r>
              <a:rPr lang="en-US" dirty="0">
                <a:solidFill>
                  <a:schemeClr val="bg1"/>
                </a:solidFill>
              </a:rPr>
              <a:t> </a:t>
            </a:r>
            <a:r>
              <a:rPr lang="en-US" dirty="0" err="1">
                <a:solidFill>
                  <a:schemeClr val="bg1"/>
                </a:solidFill>
              </a:rPr>
              <a:t>mencari</a:t>
            </a:r>
            <a:r>
              <a:rPr lang="en-US" dirty="0">
                <a:solidFill>
                  <a:schemeClr val="bg1"/>
                </a:solidFill>
              </a:rPr>
              <a:t> </a:t>
            </a:r>
            <a:r>
              <a:rPr lang="en-US" dirty="0" err="1">
                <a:solidFill>
                  <a:schemeClr val="bg1"/>
                </a:solidFill>
              </a:rPr>
              <a:t>atau</a:t>
            </a:r>
            <a:r>
              <a:rPr lang="en-US" dirty="0">
                <a:solidFill>
                  <a:schemeClr val="bg1"/>
                </a:solidFill>
              </a:rPr>
              <a:t> </a:t>
            </a:r>
            <a:r>
              <a:rPr lang="en-US" dirty="0" err="1">
                <a:solidFill>
                  <a:schemeClr val="bg1"/>
                </a:solidFill>
              </a:rPr>
              <a:t>meletakkan</a:t>
            </a:r>
            <a:r>
              <a:rPr lang="en-US" dirty="0">
                <a:solidFill>
                  <a:schemeClr val="bg1"/>
                </a:solidFill>
              </a:rPr>
              <a:t> </a:t>
            </a:r>
            <a:r>
              <a:rPr lang="en-US" dirty="0" err="1">
                <a:solidFill>
                  <a:schemeClr val="bg1"/>
                </a:solidFill>
              </a:rPr>
              <a:t>dasar</a:t>
            </a:r>
            <a:r>
              <a:rPr lang="en-US" dirty="0">
                <a:solidFill>
                  <a:schemeClr val="bg1"/>
                </a:solidFill>
              </a:rPr>
              <a:t> </a:t>
            </a:r>
            <a:r>
              <a:rPr lang="en-US" dirty="0" err="1">
                <a:solidFill>
                  <a:schemeClr val="bg1"/>
                </a:solidFill>
              </a:rPr>
              <a:t>baru</a:t>
            </a:r>
            <a:r>
              <a:rPr lang="en-US" dirty="0">
                <a:solidFill>
                  <a:schemeClr val="bg1"/>
                </a:solidFill>
              </a:rPr>
              <a:t> </a:t>
            </a:r>
            <a:r>
              <a:rPr lang="en-US" dirty="0" err="1">
                <a:solidFill>
                  <a:schemeClr val="bg1"/>
                </a:solidFill>
              </a:rPr>
              <a:t>bagi</a:t>
            </a:r>
            <a:r>
              <a:rPr lang="en-US" dirty="0">
                <a:solidFill>
                  <a:schemeClr val="bg1"/>
                </a:solidFill>
              </a:rPr>
              <a:t> </a:t>
            </a:r>
            <a:r>
              <a:rPr lang="en-US" dirty="0" err="1">
                <a:solidFill>
                  <a:schemeClr val="bg1"/>
                </a:solidFill>
              </a:rPr>
              <a:t>sistem</a:t>
            </a:r>
            <a:r>
              <a:rPr lang="en-US" dirty="0">
                <a:solidFill>
                  <a:schemeClr val="bg1"/>
                </a:solidFill>
              </a:rPr>
              <a:t> </a:t>
            </a:r>
            <a:r>
              <a:rPr lang="en-US" dirty="0" err="1">
                <a:solidFill>
                  <a:schemeClr val="bg1"/>
                </a:solidFill>
              </a:rPr>
              <a:t>ketatanegaraan</a:t>
            </a:r>
            <a:r>
              <a:rPr lang="en-US" dirty="0">
                <a:solidFill>
                  <a:schemeClr val="bg1"/>
                </a:solidFill>
              </a:rPr>
              <a:t> </a:t>
            </a:r>
            <a:r>
              <a:rPr lang="en-US" dirty="0" err="1">
                <a:solidFill>
                  <a:schemeClr val="bg1"/>
                </a:solidFill>
              </a:rPr>
              <a:t>dan</a:t>
            </a:r>
            <a:r>
              <a:rPr lang="en-US" dirty="0">
                <a:solidFill>
                  <a:schemeClr val="bg1"/>
                </a:solidFill>
              </a:rPr>
              <a:t> </a:t>
            </a:r>
            <a:r>
              <a:rPr lang="en-US" dirty="0" err="1">
                <a:solidFill>
                  <a:schemeClr val="bg1"/>
                </a:solidFill>
              </a:rPr>
              <a:t>tidak</a:t>
            </a:r>
            <a:r>
              <a:rPr lang="en-US" dirty="0">
                <a:solidFill>
                  <a:schemeClr val="bg1"/>
                </a:solidFill>
              </a:rPr>
              <a:t> </a:t>
            </a:r>
            <a:r>
              <a:rPr lang="en-US" dirty="0" err="1">
                <a:solidFill>
                  <a:schemeClr val="bg1"/>
                </a:solidFill>
              </a:rPr>
              <a:t>menentang</a:t>
            </a:r>
            <a:r>
              <a:rPr lang="en-US" dirty="0">
                <a:solidFill>
                  <a:schemeClr val="bg1"/>
                </a:solidFill>
              </a:rPr>
              <a:t> </a:t>
            </a:r>
            <a:r>
              <a:rPr lang="en-US" dirty="0" err="1">
                <a:solidFill>
                  <a:schemeClr val="bg1"/>
                </a:solidFill>
              </a:rPr>
              <a:t>adanya</a:t>
            </a:r>
            <a:r>
              <a:rPr lang="en-US" dirty="0">
                <a:solidFill>
                  <a:schemeClr val="bg1"/>
                </a:solidFill>
              </a:rPr>
              <a:t> </a:t>
            </a:r>
            <a:r>
              <a:rPr lang="en-US" dirty="0" err="1">
                <a:solidFill>
                  <a:schemeClr val="bg1"/>
                </a:solidFill>
              </a:rPr>
              <a:t>kerajaan</a:t>
            </a:r>
            <a:r>
              <a:rPr lang="en-US" dirty="0">
                <a:solidFill>
                  <a:schemeClr val="bg1"/>
                </a:solidFill>
              </a:rPr>
              <a:t>, </a:t>
            </a:r>
            <a:r>
              <a:rPr lang="en-US" dirty="0" err="1">
                <a:solidFill>
                  <a:schemeClr val="bg1"/>
                </a:solidFill>
              </a:rPr>
              <a:t>tetapi</a:t>
            </a:r>
            <a:r>
              <a:rPr lang="en-US" dirty="0">
                <a:solidFill>
                  <a:schemeClr val="bg1"/>
                </a:solidFill>
              </a:rPr>
              <a:t> </a:t>
            </a:r>
            <a:r>
              <a:rPr lang="en-US" dirty="0" err="1">
                <a:solidFill>
                  <a:schemeClr val="bg1"/>
                </a:solidFill>
              </a:rPr>
              <a:t>hanya</a:t>
            </a:r>
            <a:r>
              <a:rPr lang="en-US" dirty="0">
                <a:solidFill>
                  <a:schemeClr val="bg1"/>
                </a:solidFill>
              </a:rPr>
              <a:t> </a:t>
            </a:r>
            <a:r>
              <a:rPr lang="en-US" dirty="0" err="1">
                <a:solidFill>
                  <a:schemeClr val="bg1"/>
                </a:solidFill>
              </a:rPr>
              <a:t>mencari</a:t>
            </a:r>
            <a:r>
              <a:rPr lang="en-US" dirty="0">
                <a:solidFill>
                  <a:schemeClr val="bg1"/>
                </a:solidFill>
              </a:rPr>
              <a:t> </a:t>
            </a:r>
            <a:r>
              <a:rPr lang="en-US" dirty="0" err="1">
                <a:solidFill>
                  <a:schemeClr val="bg1"/>
                </a:solidFill>
              </a:rPr>
              <a:t>batas-batas</a:t>
            </a:r>
            <a:r>
              <a:rPr lang="en-US" dirty="0">
                <a:solidFill>
                  <a:schemeClr val="bg1"/>
                </a:solidFill>
              </a:rPr>
              <a:t> </a:t>
            </a:r>
            <a:r>
              <a:rPr lang="en-US" dirty="0" err="1">
                <a:solidFill>
                  <a:schemeClr val="bg1"/>
                </a:solidFill>
              </a:rPr>
              <a:t>dari</a:t>
            </a:r>
            <a:r>
              <a:rPr lang="en-US" dirty="0">
                <a:solidFill>
                  <a:schemeClr val="bg1"/>
                </a:solidFill>
              </a:rPr>
              <a:t> </a:t>
            </a:r>
            <a:r>
              <a:rPr lang="en-US" dirty="0" err="1">
                <a:solidFill>
                  <a:schemeClr val="bg1"/>
                </a:solidFill>
              </a:rPr>
              <a:t>kekuasaan</a:t>
            </a:r>
            <a:r>
              <a:rPr lang="en-US" dirty="0">
                <a:solidFill>
                  <a:schemeClr val="bg1"/>
                </a:solidFill>
              </a:rPr>
              <a:t> raja </a:t>
            </a:r>
            <a:r>
              <a:rPr lang="en-US" dirty="0" err="1">
                <a:solidFill>
                  <a:schemeClr val="bg1"/>
                </a:solidFill>
              </a:rPr>
              <a:t>tersebut</a:t>
            </a:r>
            <a:r>
              <a:rPr lang="en-US" dirty="0">
                <a:solidFill>
                  <a:schemeClr val="bg1"/>
                </a:solidFill>
              </a:rPr>
              <a:t> </a:t>
            </a:r>
            <a:r>
              <a:rPr lang="en-US" dirty="0" err="1">
                <a:solidFill>
                  <a:schemeClr val="bg1"/>
                </a:solidFill>
              </a:rPr>
              <a:t>serta</a:t>
            </a:r>
            <a:r>
              <a:rPr lang="en-US" dirty="0">
                <a:solidFill>
                  <a:schemeClr val="bg1"/>
                </a:solidFill>
              </a:rPr>
              <a:t> </a:t>
            </a:r>
            <a:r>
              <a:rPr lang="en-US" dirty="0" err="1">
                <a:solidFill>
                  <a:schemeClr val="bg1"/>
                </a:solidFill>
              </a:rPr>
              <a:t>apa</a:t>
            </a:r>
            <a:r>
              <a:rPr lang="en-US" dirty="0">
                <a:solidFill>
                  <a:schemeClr val="bg1"/>
                </a:solidFill>
              </a:rPr>
              <a:t> </a:t>
            </a:r>
            <a:r>
              <a:rPr lang="en-US" dirty="0" err="1">
                <a:solidFill>
                  <a:schemeClr val="bg1"/>
                </a:solidFill>
              </a:rPr>
              <a:t>alasannya</a:t>
            </a:r>
            <a:r>
              <a:rPr lang="en-US" dirty="0">
                <a:solidFill>
                  <a:schemeClr val="bg1"/>
                </a:solidFill>
              </a:rPr>
              <a:t>, </a:t>
            </a:r>
            <a:r>
              <a:rPr lang="en-US" dirty="0" err="1">
                <a:solidFill>
                  <a:schemeClr val="bg1"/>
                </a:solidFill>
              </a:rPr>
              <a:t>dan</a:t>
            </a:r>
            <a:r>
              <a:rPr lang="en-US" dirty="0">
                <a:solidFill>
                  <a:schemeClr val="bg1"/>
                </a:solidFill>
              </a:rPr>
              <a:t> </a:t>
            </a:r>
            <a:r>
              <a:rPr lang="en-US" dirty="0" err="1">
                <a:solidFill>
                  <a:schemeClr val="bg1"/>
                </a:solidFill>
              </a:rPr>
              <a:t>tindakan</a:t>
            </a:r>
            <a:r>
              <a:rPr lang="en-US" dirty="0">
                <a:solidFill>
                  <a:schemeClr val="bg1"/>
                </a:solidFill>
              </a:rPr>
              <a:t> </a:t>
            </a:r>
            <a:r>
              <a:rPr lang="en-US" dirty="0" err="1">
                <a:solidFill>
                  <a:schemeClr val="bg1"/>
                </a:solidFill>
              </a:rPr>
              <a:t>apa</a:t>
            </a:r>
            <a:r>
              <a:rPr lang="en-US" dirty="0">
                <a:solidFill>
                  <a:schemeClr val="bg1"/>
                </a:solidFill>
              </a:rPr>
              <a:t> yang </a:t>
            </a:r>
            <a:r>
              <a:rPr lang="en-US" dirty="0" err="1">
                <a:solidFill>
                  <a:schemeClr val="bg1"/>
                </a:solidFill>
              </a:rPr>
              <a:t>dapat</a:t>
            </a:r>
            <a:r>
              <a:rPr lang="en-US" dirty="0">
                <a:solidFill>
                  <a:schemeClr val="bg1"/>
                </a:solidFill>
              </a:rPr>
              <a:t> </a:t>
            </a:r>
            <a:r>
              <a:rPr lang="en-US" dirty="0" err="1">
                <a:solidFill>
                  <a:schemeClr val="bg1"/>
                </a:solidFill>
              </a:rPr>
              <a:t>dilakukan</a:t>
            </a:r>
            <a:r>
              <a:rPr lang="en-US" dirty="0">
                <a:solidFill>
                  <a:schemeClr val="bg1"/>
                </a:solidFill>
              </a:rPr>
              <a:t> </a:t>
            </a:r>
            <a:r>
              <a:rPr lang="en-US" dirty="0" err="1">
                <a:solidFill>
                  <a:schemeClr val="bg1"/>
                </a:solidFill>
              </a:rPr>
              <a:t>bila</a:t>
            </a:r>
            <a:r>
              <a:rPr lang="en-US" dirty="0">
                <a:solidFill>
                  <a:schemeClr val="bg1"/>
                </a:solidFill>
              </a:rPr>
              <a:t> raja </a:t>
            </a:r>
            <a:r>
              <a:rPr lang="en-US" dirty="0" err="1">
                <a:solidFill>
                  <a:schemeClr val="bg1"/>
                </a:solidFill>
              </a:rPr>
              <a:t>melampaui</a:t>
            </a:r>
            <a:r>
              <a:rPr lang="en-US" dirty="0">
                <a:solidFill>
                  <a:schemeClr val="bg1"/>
                </a:solidFill>
              </a:rPr>
              <a:t> </a:t>
            </a:r>
            <a:r>
              <a:rPr lang="en-US" dirty="0" err="1">
                <a:solidFill>
                  <a:schemeClr val="bg1"/>
                </a:solidFill>
              </a:rPr>
              <a:t>batas</a:t>
            </a:r>
            <a:r>
              <a:rPr lang="en-US" dirty="0">
                <a:solidFill>
                  <a:schemeClr val="bg1"/>
                </a:solidFill>
              </a:rPr>
              <a:t> </a:t>
            </a:r>
            <a:r>
              <a:rPr lang="en-US" dirty="0" err="1">
                <a:solidFill>
                  <a:schemeClr val="bg1"/>
                </a:solidFill>
              </a:rPr>
              <a:t>tadi</a:t>
            </a:r>
            <a:endParaRPr kumimoji="0" lang="en-US" sz="1800" b="1" i="0" u="none" strike="noStrike" cap="none" normalizeH="0" baseline="0" dirty="0" smtClean="0">
              <a:ln>
                <a:noFill/>
              </a:ln>
              <a:solidFill>
                <a:schemeClr val="bg1"/>
              </a:solidFill>
              <a:effectLst/>
            </a:endParaRPr>
          </a:p>
        </p:txBody>
      </p:sp>
      <p:pic>
        <p:nvPicPr>
          <p:cNvPr id="5" name="Picture 4" descr="lucu-3.gif"/>
          <p:cNvPicPr>
            <a:picLocks noChangeAspect="1"/>
          </p:cNvPicPr>
          <p:nvPr/>
        </p:nvPicPr>
        <p:blipFill>
          <a:blip r:embed="rId2"/>
          <a:stretch>
            <a:fillRect/>
          </a:stretch>
        </p:blipFill>
        <p:spPr>
          <a:xfrm>
            <a:off x="7239000" y="0"/>
            <a:ext cx="1905000" cy="1905000"/>
          </a:xfrm>
          <a:prstGeom prst="rect">
            <a:avLst/>
          </a:prstGeom>
        </p:spPr>
      </p:pic>
    </p:spTree>
    <p:extLst>
      <p:ext uri="{BB962C8B-B14F-4D97-AF65-F5344CB8AC3E}">
        <p14:creationId xmlns:p14="http://schemas.microsoft.com/office/powerpoint/2010/main" val="3709229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err="1" smtClean="0"/>
              <a:t>Tokoh</a:t>
            </a:r>
            <a:r>
              <a:rPr lang="en-US" dirty="0" smtClean="0"/>
              <a:t> </a:t>
            </a:r>
            <a:r>
              <a:rPr lang="en-US" dirty="0" err="1" smtClean="0"/>
              <a:t>Monarkomaken</a:t>
            </a:r>
            <a:endParaRPr lang="en-US" dirty="0"/>
          </a:p>
        </p:txBody>
      </p:sp>
      <p:sp>
        <p:nvSpPr>
          <p:cNvPr id="4" name="Rectangle 3"/>
          <p:cNvSpPr/>
          <p:nvPr/>
        </p:nvSpPr>
        <p:spPr bwMode="auto">
          <a:xfrm>
            <a:off x="609600" y="1905000"/>
            <a:ext cx="7848600" cy="4495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just"/>
            <a:r>
              <a:rPr lang="en-US" dirty="0" smtClean="0">
                <a:solidFill>
                  <a:schemeClr val="bg1"/>
                </a:solidFill>
              </a:rPr>
              <a:t>1. </a:t>
            </a:r>
            <a:r>
              <a:rPr lang="en-US" dirty="0" err="1" smtClean="0">
                <a:solidFill>
                  <a:schemeClr val="bg1"/>
                </a:solidFill>
              </a:rPr>
              <a:t>Hotman</a:t>
            </a:r>
            <a:endParaRPr lang="en-US" dirty="0">
              <a:solidFill>
                <a:schemeClr val="bg1"/>
              </a:solidFill>
            </a:endParaRPr>
          </a:p>
          <a:p>
            <a:pPr algn="just"/>
            <a:r>
              <a:rPr lang="en-US" dirty="0" smtClean="0">
                <a:solidFill>
                  <a:schemeClr val="bg1"/>
                </a:solidFill>
              </a:rPr>
              <a:t>	</a:t>
            </a:r>
            <a:r>
              <a:rPr lang="en-US" dirty="0" err="1" smtClean="0">
                <a:solidFill>
                  <a:schemeClr val="bg1"/>
                </a:solidFill>
              </a:rPr>
              <a:t>Dasar</a:t>
            </a:r>
            <a:r>
              <a:rPr lang="en-US" dirty="0" smtClean="0">
                <a:solidFill>
                  <a:schemeClr val="bg1"/>
                </a:solidFill>
              </a:rPr>
              <a:t> </a:t>
            </a:r>
            <a:r>
              <a:rPr lang="en-US" dirty="0">
                <a:solidFill>
                  <a:schemeClr val="bg1"/>
                </a:solidFill>
              </a:rPr>
              <a:t>yang </a:t>
            </a:r>
            <a:r>
              <a:rPr lang="en-US" dirty="0" err="1">
                <a:solidFill>
                  <a:schemeClr val="bg1"/>
                </a:solidFill>
              </a:rPr>
              <a:t>dipergunakan</a:t>
            </a:r>
            <a:r>
              <a:rPr lang="en-US" dirty="0">
                <a:solidFill>
                  <a:schemeClr val="bg1"/>
                </a:solidFill>
              </a:rPr>
              <a:t> </a:t>
            </a:r>
            <a:r>
              <a:rPr lang="en-US" dirty="0" err="1">
                <a:solidFill>
                  <a:schemeClr val="bg1"/>
                </a:solidFill>
              </a:rPr>
              <a:t>untuk</a:t>
            </a:r>
            <a:r>
              <a:rPr lang="en-US" dirty="0">
                <a:solidFill>
                  <a:schemeClr val="bg1"/>
                </a:solidFill>
              </a:rPr>
              <a:t> </a:t>
            </a:r>
            <a:r>
              <a:rPr lang="en-US" dirty="0" err="1">
                <a:solidFill>
                  <a:schemeClr val="bg1"/>
                </a:solidFill>
              </a:rPr>
              <a:t>menentang</a:t>
            </a:r>
            <a:r>
              <a:rPr lang="en-US" dirty="0">
                <a:solidFill>
                  <a:schemeClr val="bg1"/>
                </a:solidFill>
              </a:rPr>
              <a:t> </a:t>
            </a:r>
            <a:r>
              <a:rPr lang="en-US" dirty="0" err="1">
                <a:solidFill>
                  <a:schemeClr val="bg1"/>
                </a:solidFill>
              </a:rPr>
              <a:t>absolutisme</a:t>
            </a:r>
            <a:r>
              <a:rPr lang="en-US" dirty="0">
                <a:solidFill>
                  <a:schemeClr val="bg1"/>
                </a:solidFill>
              </a:rPr>
              <a:t> </a:t>
            </a:r>
            <a:r>
              <a:rPr lang="en-US" dirty="0" err="1">
                <a:solidFill>
                  <a:schemeClr val="bg1"/>
                </a:solidFill>
              </a:rPr>
              <a:t>adalah</a:t>
            </a:r>
            <a:r>
              <a:rPr lang="en-US" dirty="0">
                <a:solidFill>
                  <a:schemeClr val="bg1"/>
                </a:solidFill>
              </a:rPr>
              <a:t> </a:t>
            </a:r>
            <a:r>
              <a:rPr lang="en-US" dirty="0" err="1">
                <a:solidFill>
                  <a:schemeClr val="bg1"/>
                </a:solidFill>
              </a:rPr>
              <a:t>bukan</a:t>
            </a:r>
            <a:r>
              <a:rPr lang="en-US" dirty="0">
                <a:solidFill>
                  <a:schemeClr val="bg1"/>
                </a:solidFill>
              </a:rPr>
              <a:t> </a:t>
            </a:r>
            <a:r>
              <a:rPr lang="en-US" dirty="0" err="1">
                <a:solidFill>
                  <a:schemeClr val="bg1"/>
                </a:solidFill>
              </a:rPr>
              <a:t>ajaran</a:t>
            </a:r>
            <a:r>
              <a:rPr lang="en-US" dirty="0">
                <a:solidFill>
                  <a:schemeClr val="bg1"/>
                </a:solidFill>
              </a:rPr>
              <a:t> agama, </a:t>
            </a:r>
            <a:r>
              <a:rPr lang="en-US" dirty="0" err="1">
                <a:solidFill>
                  <a:schemeClr val="bg1"/>
                </a:solidFill>
              </a:rPr>
              <a:t>melainkan</a:t>
            </a:r>
            <a:r>
              <a:rPr lang="en-US" dirty="0">
                <a:solidFill>
                  <a:schemeClr val="bg1"/>
                </a:solidFill>
              </a:rPr>
              <a:t> </a:t>
            </a:r>
            <a:r>
              <a:rPr lang="en-US" dirty="0" err="1">
                <a:solidFill>
                  <a:schemeClr val="bg1"/>
                </a:solidFill>
              </a:rPr>
              <a:t>sejarah</a:t>
            </a:r>
            <a:r>
              <a:rPr lang="en-US" dirty="0">
                <a:solidFill>
                  <a:schemeClr val="bg1"/>
                </a:solidFill>
              </a:rPr>
              <a:t>.</a:t>
            </a:r>
          </a:p>
          <a:p>
            <a:pPr lvl="0" algn="just"/>
            <a:r>
              <a:rPr lang="en-US" dirty="0" smtClean="0">
                <a:solidFill>
                  <a:schemeClr val="bg1"/>
                </a:solidFill>
              </a:rPr>
              <a:t>2. Brutus</a:t>
            </a:r>
            <a:endParaRPr lang="en-US" dirty="0">
              <a:solidFill>
                <a:schemeClr val="bg1"/>
              </a:solidFill>
            </a:endParaRPr>
          </a:p>
          <a:p>
            <a:pPr algn="just"/>
            <a:r>
              <a:rPr lang="en-US" dirty="0" smtClean="0">
                <a:solidFill>
                  <a:schemeClr val="bg1"/>
                </a:solidFill>
              </a:rPr>
              <a:t>	</a:t>
            </a:r>
            <a:r>
              <a:rPr lang="en-US" dirty="0" err="1" smtClean="0">
                <a:solidFill>
                  <a:schemeClr val="bg1"/>
                </a:solidFill>
              </a:rPr>
              <a:t>Ia</a:t>
            </a:r>
            <a:r>
              <a:rPr lang="en-US" dirty="0" smtClean="0">
                <a:solidFill>
                  <a:schemeClr val="bg1"/>
                </a:solidFill>
              </a:rPr>
              <a:t> </a:t>
            </a:r>
            <a:r>
              <a:rPr lang="en-US" dirty="0" err="1">
                <a:solidFill>
                  <a:schemeClr val="bg1"/>
                </a:solidFill>
              </a:rPr>
              <a:t>menerbitkan</a:t>
            </a:r>
            <a:r>
              <a:rPr lang="en-US" dirty="0">
                <a:solidFill>
                  <a:schemeClr val="bg1"/>
                </a:solidFill>
              </a:rPr>
              <a:t> </a:t>
            </a:r>
            <a:r>
              <a:rPr lang="en-US" dirty="0" err="1">
                <a:solidFill>
                  <a:schemeClr val="bg1"/>
                </a:solidFill>
              </a:rPr>
              <a:t>buku</a:t>
            </a:r>
            <a:r>
              <a:rPr lang="en-US" dirty="0">
                <a:solidFill>
                  <a:schemeClr val="bg1"/>
                </a:solidFill>
              </a:rPr>
              <a:t> </a:t>
            </a:r>
            <a:r>
              <a:rPr lang="en-US" dirty="0" err="1">
                <a:solidFill>
                  <a:schemeClr val="bg1"/>
                </a:solidFill>
              </a:rPr>
              <a:t>tentang</a:t>
            </a:r>
            <a:r>
              <a:rPr lang="en-US" dirty="0">
                <a:solidFill>
                  <a:schemeClr val="bg1"/>
                </a:solidFill>
              </a:rPr>
              <a:t> </a:t>
            </a:r>
            <a:r>
              <a:rPr lang="en-US" dirty="0" err="1">
                <a:solidFill>
                  <a:schemeClr val="bg1"/>
                </a:solidFill>
              </a:rPr>
              <a:t>salah</a:t>
            </a:r>
            <a:r>
              <a:rPr lang="en-US" dirty="0">
                <a:solidFill>
                  <a:schemeClr val="bg1"/>
                </a:solidFill>
              </a:rPr>
              <a:t> </a:t>
            </a:r>
            <a:r>
              <a:rPr lang="en-US" dirty="0" err="1">
                <a:solidFill>
                  <a:schemeClr val="bg1"/>
                </a:solidFill>
              </a:rPr>
              <a:t>satu</a:t>
            </a:r>
            <a:r>
              <a:rPr lang="en-US" dirty="0">
                <a:solidFill>
                  <a:schemeClr val="bg1"/>
                </a:solidFill>
              </a:rPr>
              <a:t> </a:t>
            </a:r>
            <a:r>
              <a:rPr lang="en-US" dirty="0" err="1">
                <a:solidFill>
                  <a:schemeClr val="bg1"/>
                </a:solidFill>
              </a:rPr>
              <a:t>tinjauan</a:t>
            </a:r>
            <a:r>
              <a:rPr lang="en-US" dirty="0">
                <a:solidFill>
                  <a:schemeClr val="bg1"/>
                </a:solidFill>
              </a:rPr>
              <a:t> </a:t>
            </a:r>
            <a:r>
              <a:rPr lang="en-US" dirty="0" err="1">
                <a:solidFill>
                  <a:schemeClr val="bg1"/>
                </a:solidFill>
              </a:rPr>
              <a:t>prinsipil</a:t>
            </a:r>
            <a:r>
              <a:rPr lang="en-US" dirty="0">
                <a:solidFill>
                  <a:schemeClr val="bg1"/>
                </a:solidFill>
              </a:rPr>
              <a:t> </a:t>
            </a:r>
            <a:r>
              <a:rPr lang="en-US" dirty="0" err="1">
                <a:solidFill>
                  <a:schemeClr val="bg1"/>
                </a:solidFill>
              </a:rPr>
              <a:t>tentang</a:t>
            </a:r>
            <a:r>
              <a:rPr lang="en-US" dirty="0">
                <a:solidFill>
                  <a:schemeClr val="bg1"/>
                </a:solidFill>
              </a:rPr>
              <a:t> </a:t>
            </a:r>
            <a:r>
              <a:rPr lang="en-US" dirty="0" err="1">
                <a:solidFill>
                  <a:schemeClr val="bg1"/>
                </a:solidFill>
              </a:rPr>
              <a:t>perlawanan</a:t>
            </a:r>
            <a:r>
              <a:rPr lang="en-US" dirty="0">
                <a:solidFill>
                  <a:schemeClr val="bg1"/>
                </a:solidFill>
              </a:rPr>
              <a:t> </a:t>
            </a:r>
            <a:r>
              <a:rPr lang="en-US" dirty="0" err="1">
                <a:solidFill>
                  <a:schemeClr val="bg1"/>
                </a:solidFill>
              </a:rPr>
              <a:t>terhadap</a:t>
            </a:r>
            <a:r>
              <a:rPr lang="en-US" dirty="0">
                <a:solidFill>
                  <a:schemeClr val="bg1"/>
                </a:solidFill>
              </a:rPr>
              <a:t> raja-raja yang </a:t>
            </a:r>
            <a:r>
              <a:rPr lang="en-US" dirty="0" err="1">
                <a:solidFill>
                  <a:schemeClr val="bg1"/>
                </a:solidFill>
              </a:rPr>
              <a:t>mempunyai</a:t>
            </a:r>
            <a:r>
              <a:rPr lang="en-US" dirty="0">
                <a:solidFill>
                  <a:schemeClr val="bg1"/>
                </a:solidFill>
              </a:rPr>
              <a:t> </a:t>
            </a:r>
            <a:r>
              <a:rPr lang="en-US" dirty="0" err="1">
                <a:solidFill>
                  <a:schemeClr val="bg1"/>
                </a:solidFill>
              </a:rPr>
              <a:t>kekuasaan</a:t>
            </a:r>
            <a:r>
              <a:rPr lang="en-US" dirty="0">
                <a:solidFill>
                  <a:schemeClr val="bg1"/>
                </a:solidFill>
              </a:rPr>
              <a:t> </a:t>
            </a:r>
            <a:r>
              <a:rPr lang="en-US" dirty="0" err="1">
                <a:solidFill>
                  <a:schemeClr val="bg1"/>
                </a:solidFill>
              </a:rPr>
              <a:t>absolut</a:t>
            </a:r>
            <a:r>
              <a:rPr lang="en-US" dirty="0">
                <a:solidFill>
                  <a:schemeClr val="bg1"/>
                </a:solidFill>
              </a:rPr>
              <a:t>.</a:t>
            </a:r>
          </a:p>
          <a:p>
            <a:pPr lvl="0" algn="just"/>
            <a:r>
              <a:rPr lang="en-US" dirty="0" smtClean="0">
                <a:solidFill>
                  <a:schemeClr val="bg1"/>
                </a:solidFill>
              </a:rPr>
              <a:t>3. George </a:t>
            </a:r>
            <a:r>
              <a:rPr lang="en-US" dirty="0">
                <a:solidFill>
                  <a:schemeClr val="bg1"/>
                </a:solidFill>
              </a:rPr>
              <a:t>Buchanan (1506-1582)</a:t>
            </a:r>
          </a:p>
          <a:p>
            <a:pPr algn="just"/>
            <a:r>
              <a:rPr lang="en-US" dirty="0" smtClean="0">
                <a:solidFill>
                  <a:schemeClr val="bg1"/>
                </a:solidFill>
              </a:rPr>
              <a:t>	Raja </a:t>
            </a:r>
            <a:r>
              <a:rPr lang="en-US" dirty="0" err="1">
                <a:solidFill>
                  <a:schemeClr val="bg1"/>
                </a:solidFill>
              </a:rPr>
              <a:t>adalah</a:t>
            </a:r>
            <a:r>
              <a:rPr lang="en-US" dirty="0">
                <a:solidFill>
                  <a:schemeClr val="bg1"/>
                </a:solidFill>
              </a:rPr>
              <a:t> orang yang </a:t>
            </a:r>
            <a:r>
              <a:rPr lang="en-US" dirty="0" err="1">
                <a:solidFill>
                  <a:schemeClr val="bg1"/>
                </a:solidFill>
              </a:rPr>
              <a:t>memegang</a:t>
            </a:r>
            <a:r>
              <a:rPr lang="en-US" dirty="0">
                <a:solidFill>
                  <a:schemeClr val="bg1"/>
                </a:solidFill>
              </a:rPr>
              <a:t> </a:t>
            </a:r>
            <a:r>
              <a:rPr lang="en-US" dirty="0" err="1">
                <a:solidFill>
                  <a:schemeClr val="bg1"/>
                </a:solidFill>
              </a:rPr>
              <a:t>pemerintahan</a:t>
            </a:r>
            <a:r>
              <a:rPr lang="en-US" dirty="0">
                <a:solidFill>
                  <a:schemeClr val="bg1"/>
                </a:solidFill>
              </a:rPr>
              <a:t>, yang </a:t>
            </a:r>
            <a:r>
              <a:rPr lang="en-US" dirty="0" err="1">
                <a:solidFill>
                  <a:schemeClr val="bg1"/>
                </a:solidFill>
              </a:rPr>
              <a:t>memperoleh</a:t>
            </a:r>
            <a:r>
              <a:rPr lang="en-US" dirty="0">
                <a:solidFill>
                  <a:schemeClr val="bg1"/>
                </a:solidFill>
              </a:rPr>
              <a:t> </a:t>
            </a:r>
            <a:r>
              <a:rPr lang="en-US" dirty="0" err="1">
                <a:solidFill>
                  <a:schemeClr val="bg1"/>
                </a:solidFill>
              </a:rPr>
              <a:t>kekuasaannya</a:t>
            </a:r>
            <a:r>
              <a:rPr lang="en-US" dirty="0">
                <a:solidFill>
                  <a:schemeClr val="bg1"/>
                </a:solidFill>
              </a:rPr>
              <a:t> </a:t>
            </a:r>
            <a:r>
              <a:rPr lang="en-US" dirty="0" err="1">
                <a:solidFill>
                  <a:schemeClr val="bg1"/>
                </a:solidFill>
              </a:rPr>
              <a:t>dengan</a:t>
            </a:r>
            <a:r>
              <a:rPr lang="en-US" dirty="0">
                <a:solidFill>
                  <a:schemeClr val="bg1"/>
                </a:solidFill>
              </a:rPr>
              <a:t> </a:t>
            </a:r>
            <a:r>
              <a:rPr lang="en-US" dirty="0" err="1">
                <a:solidFill>
                  <a:schemeClr val="bg1"/>
                </a:solidFill>
              </a:rPr>
              <a:t>bantuan</a:t>
            </a:r>
            <a:r>
              <a:rPr lang="en-US" dirty="0">
                <a:solidFill>
                  <a:schemeClr val="bg1"/>
                </a:solidFill>
              </a:rPr>
              <a:t> </a:t>
            </a:r>
            <a:r>
              <a:rPr lang="en-US" dirty="0" err="1">
                <a:solidFill>
                  <a:schemeClr val="bg1"/>
                </a:solidFill>
              </a:rPr>
              <a:t>rakyat</a:t>
            </a:r>
            <a:r>
              <a:rPr lang="en-US" dirty="0">
                <a:solidFill>
                  <a:schemeClr val="bg1"/>
                </a:solidFill>
              </a:rPr>
              <a:t> </a:t>
            </a:r>
            <a:r>
              <a:rPr lang="en-US" dirty="0" err="1">
                <a:solidFill>
                  <a:schemeClr val="bg1"/>
                </a:solidFill>
              </a:rPr>
              <a:t>dan</a:t>
            </a:r>
            <a:r>
              <a:rPr lang="en-US" dirty="0">
                <a:solidFill>
                  <a:schemeClr val="bg1"/>
                </a:solidFill>
              </a:rPr>
              <a:t> </a:t>
            </a:r>
            <a:r>
              <a:rPr lang="en-US" dirty="0" err="1">
                <a:solidFill>
                  <a:schemeClr val="bg1"/>
                </a:solidFill>
              </a:rPr>
              <a:t>melaksanakan</a:t>
            </a:r>
            <a:r>
              <a:rPr lang="en-US" dirty="0">
                <a:solidFill>
                  <a:schemeClr val="bg1"/>
                </a:solidFill>
              </a:rPr>
              <a:t> </a:t>
            </a:r>
            <a:r>
              <a:rPr lang="en-US" dirty="0" err="1">
                <a:solidFill>
                  <a:schemeClr val="bg1"/>
                </a:solidFill>
              </a:rPr>
              <a:t>pemerintahan</a:t>
            </a:r>
            <a:r>
              <a:rPr lang="en-US" dirty="0">
                <a:solidFill>
                  <a:schemeClr val="bg1"/>
                </a:solidFill>
              </a:rPr>
              <a:t> </a:t>
            </a:r>
            <a:r>
              <a:rPr lang="en-US" dirty="0" err="1">
                <a:solidFill>
                  <a:schemeClr val="bg1"/>
                </a:solidFill>
              </a:rPr>
              <a:t>atas</a:t>
            </a:r>
            <a:r>
              <a:rPr lang="en-US" dirty="0">
                <a:solidFill>
                  <a:schemeClr val="bg1"/>
                </a:solidFill>
              </a:rPr>
              <a:t> </a:t>
            </a:r>
            <a:r>
              <a:rPr lang="en-US" dirty="0" err="1">
                <a:solidFill>
                  <a:schemeClr val="bg1"/>
                </a:solidFill>
              </a:rPr>
              <a:t>dasar</a:t>
            </a:r>
            <a:r>
              <a:rPr lang="en-US" dirty="0">
                <a:solidFill>
                  <a:schemeClr val="bg1"/>
                </a:solidFill>
              </a:rPr>
              <a:t> </a:t>
            </a:r>
            <a:r>
              <a:rPr lang="en-US" dirty="0" err="1">
                <a:solidFill>
                  <a:schemeClr val="bg1"/>
                </a:solidFill>
              </a:rPr>
              <a:t>keadilan</a:t>
            </a:r>
            <a:r>
              <a:rPr lang="en-US" dirty="0">
                <a:solidFill>
                  <a:schemeClr val="bg1"/>
                </a:solidFill>
              </a:rPr>
              <a:t>. </a:t>
            </a:r>
            <a:r>
              <a:rPr lang="en-US" dirty="0" err="1">
                <a:solidFill>
                  <a:schemeClr val="bg1"/>
                </a:solidFill>
              </a:rPr>
              <a:t>Jika</a:t>
            </a:r>
            <a:r>
              <a:rPr lang="en-US" dirty="0">
                <a:solidFill>
                  <a:schemeClr val="bg1"/>
                </a:solidFill>
              </a:rPr>
              <a:t> </a:t>
            </a:r>
            <a:r>
              <a:rPr lang="en-US" dirty="0" err="1">
                <a:solidFill>
                  <a:schemeClr val="bg1"/>
                </a:solidFill>
              </a:rPr>
              <a:t>tidak</a:t>
            </a:r>
            <a:r>
              <a:rPr lang="en-US" dirty="0">
                <a:solidFill>
                  <a:schemeClr val="bg1"/>
                </a:solidFill>
              </a:rPr>
              <a:t> </a:t>
            </a:r>
            <a:r>
              <a:rPr lang="en-US" dirty="0" err="1">
                <a:solidFill>
                  <a:schemeClr val="bg1"/>
                </a:solidFill>
              </a:rPr>
              <a:t>demikian</a:t>
            </a:r>
            <a:r>
              <a:rPr lang="en-US" dirty="0">
                <a:solidFill>
                  <a:schemeClr val="bg1"/>
                </a:solidFill>
              </a:rPr>
              <a:t> </a:t>
            </a:r>
            <a:r>
              <a:rPr lang="en-US" dirty="0" err="1">
                <a:solidFill>
                  <a:schemeClr val="bg1"/>
                </a:solidFill>
              </a:rPr>
              <a:t>maka</a:t>
            </a:r>
            <a:r>
              <a:rPr lang="en-US" dirty="0">
                <a:solidFill>
                  <a:schemeClr val="bg1"/>
                </a:solidFill>
              </a:rPr>
              <a:t> </a:t>
            </a:r>
            <a:r>
              <a:rPr lang="en-US" dirty="0" err="1">
                <a:solidFill>
                  <a:schemeClr val="bg1"/>
                </a:solidFill>
              </a:rPr>
              <a:t>ia</a:t>
            </a:r>
            <a:r>
              <a:rPr lang="en-US" dirty="0">
                <a:solidFill>
                  <a:schemeClr val="bg1"/>
                </a:solidFill>
              </a:rPr>
              <a:t> </a:t>
            </a:r>
            <a:r>
              <a:rPr lang="en-US" dirty="0" err="1">
                <a:solidFill>
                  <a:schemeClr val="bg1"/>
                </a:solidFill>
              </a:rPr>
              <a:t>adalah</a:t>
            </a:r>
            <a:r>
              <a:rPr lang="en-US" dirty="0">
                <a:solidFill>
                  <a:schemeClr val="bg1"/>
                </a:solidFill>
              </a:rPr>
              <a:t> </a:t>
            </a:r>
            <a:r>
              <a:rPr lang="en-US" dirty="0" err="1">
                <a:solidFill>
                  <a:schemeClr val="bg1"/>
                </a:solidFill>
              </a:rPr>
              <a:t>seorang</a:t>
            </a:r>
            <a:r>
              <a:rPr lang="en-US" dirty="0">
                <a:solidFill>
                  <a:schemeClr val="bg1"/>
                </a:solidFill>
              </a:rPr>
              <a:t> </a:t>
            </a:r>
            <a:r>
              <a:rPr lang="en-US" dirty="0" err="1">
                <a:solidFill>
                  <a:schemeClr val="bg1"/>
                </a:solidFill>
              </a:rPr>
              <a:t>tyran</a:t>
            </a:r>
            <a:r>
              <a:rPr lang="en-US" dirty="0">
                <a:solidFill>
                  <a:schemeClr val="bg1"/>
                </a:solidFill>
              </a:rPr>
              <a:t> </a:t>
            </a:r>
            <a:r>
              <a:rPr lang="en-US" dirty="0" err="1">
                <a:solidFill>
                  <a:schemeClr val="bg1"/>
                </a:solidFill>
              </a:rPr>
              <a:t>dan</a:t>
            </a:r>
            <a:r>
              <a:rPr lang="en-US" dirty="0">
                <a:solidFill>
                  <a:schemeClr val="bg1"/>
                </a:solidFill>
              </a:rPr>
              <a:t> </a:t>
            </a:r>
            <a:r>
              <a:rPr lang="en-US" dirty="0" err="1">
                <a:solidFill>
                  <a:schemeClr val="bg1"/>
                </a:solidFill>
              </a:rPr>
              <a:t>boleh</a:t>
            </a:r>
            <a:r>
              <a:rPr lang="en-US" dirty="0">
                <a:solidFill>
                  <a:schemeClr val="bg1"/>
                </a:solidFill>
              </a:rPr>
              <a:t> </a:t>
            </a:r>
            <a:r>
              <a:rPr lang="en-US" dirty="0" err="1">
                <a:solidFill>
                  <a:schemeClr val="bg1"/>
                </a:solidFill>
              </a:rPr>
              <a:t>dibunuh</a:t>
            </a:r>
            <a:r>
              <a:rPr lang="en-US" dirty="0">
                <a:solidFill>
                  <a:schemeClr val="bg1"/>
                </a:solidFill>
              </a:rPr>
              <a:t> </a:t>
            </a:r>
            <a:r>
              <a:rPr lang="en-US" dirty="0" err="1">
                <a:solidFill>
                  <a:schemeClr val="bg1"/>
                </a:solidFill>
              </a:rPr>
              <a:t>tanpa</a:t>
            </a:r>
            <a:r>
              <a:rPr lang="en-US" dirty="0">
                <a:solidFill>
                  <a:schemeClr val="bg1"/>
                </a:solidFill>
              </a:rPr>
              <a:t> </a:t>
            </a:r>
            <a:r>
              <a:rPr lang="en-US" dirty="0" err="1">
                <a:solidFill>
                  <a:schemeClr val="bg1"/>
                </a:solidFill>
              </a:rPr>
              <a:t>hukuman</a:t>
            </a:r>
            <a:r>
              <a:rPr lang="en-US" dirty="0">
                <a:solidFill>
                  <a:schemeClr val="bg1"/>
                </a:solidFill>
              </a:rPr>
              <a:t>.</a:t>
            </a:r>
          </a:p>
          <a:p>
            <a:pPr lvl="0" algn="just"/>
            <a:r>
              <a:rPr lang="en-US" dirty="0" smtClean="0">
                <a:solidFill>
                  <a:schemeClr val="bg1"/>
                </a:solidFill>
              </a:rPr>
              <a:t>4. Juan </a:t>
            </a:r>
            <a:r>
              <a:rPr lang="en-US" dirty="0">
                <a:solidFill>
                  <a:schemeClr val="bg1"/>
                </a:solidFill>
              </a:rPr>
              <a:t>de Mariana</a:t>
            </a:r>
          </a:p>
          <a:p>
            <a:pPr algn="just"/>
            <a:r>
              <a:rPr lang="en-US" dirty="0" smtClean="0">
                <a:solidFill>
                  <a:schemeClr val="bg1"/>
                </a:solidFill>
              </a:rPr>
              <a:t>	Negara </a:t>
            </a:r>
            <a:r>
              <a:rPr lang="en-US" dirty="0" err="1">
                <a:solidFill>
                  <a:schemeClr val="bg1"/>
                </a:solidFill>
              </a:rPr>
              <a:t>adalah</a:t>
            </a:r>
            <a:r>
              <a:rPr lang="en-US" dirty="0">
                <a:solidFill>
                  <a:schemeClr val="bg1"/>
                </a:solidFill>
              </a:rPr>
              <a:t> </a:t>
            </a:r>
            <a:r>
              <a:rPr lang="en-US" dirty="0" err="1">
                <a:solidFill>
                  <a:schemeClr val="bg1"/>
                </a:solidFill>
              </a:rPr>
              <a:t>suatu</a:t>
            </a:r>
            <a:r>
              <a:rPr lang="en-US" dirty="0">
                <a:solidFill>
                  <a:schemeClr val="bg1"/>
                </a:solidFill>
              </a:rPr>
              <a:t> </a:t>
            </a:r>
            <a:r>
              <a:rPr lang="en-US" dirty="0" err="1">
                <a:solidFill>
                  <a:schemeClr val="bg1"/>
                </a:solidFill>
              </a:rPr>
              <a:t>masyarakat</a:t>
            </a:r>
            <a:r>
              <a:rPr lang="en-US" dirty="0">
                <a:solidFill>
                  <a:schemeClr val="bg1"/>
                </a:solidFill>
              </a:rPr>
              <a:t> yang </a:t>
            </a:r>
            <a:r>
              <a:rPr lang="en-US" dirty="0" err="1">
                <a:solidFill>
                  <a:schemeClr val="bg1"/>
                </a:solidFill>
              </a:rPr>
              <a:t>lebih</a:t>
            </a:r>
            <a:r>
              <a:rPr lang="en-US" dirty="0">
                <a:solidFill>
                  <a:schemeClr val="bg1"/>
                </a:solidFill>
              </a:rPr>
              <a:t> </a:t>
            </a:r>
            <a:r>
              <a:rPr lang="en-US" dirty="0" err="1">
                <a:solidFill>
                  <a:schemeClr val="bg1"/>
                </a:solidFill>
              </a:rPr>
              <a:t>rendah</a:t>
            </a:r>
            <a:r>
              <a:rPr lang="en-US" dirty="0">
                <a:solidFill>
                  <a:schemeClr val="bg1"/>
                </a:solidFill>
              </a:rPr>
              <a:t> </a:t>
            </a:r>
            <a:r>
              <a:rPr lang="en-US" dirty="0" err="1">
                <a:solidFill>
                  <a:schemeClr val="bg1"/>
                </a:solidFill>
              </a:rPr>
              <a:t>kedudukannya</a:t>
            </a:r>
            <a:r>
              <a:rPr lang="en-US" dirty="0">
                <a:solidFill>
                  <a:schemeClr val="bg1"/>
                </a:solidFill>
              </a:rPr>
              <a:t> </a:t>
            </a:r>
            <a:r>
              <a:rPr lang="en-US" dirty="0" err="1">
                <a:solidFill>
                  <a:schemeClr val="bg1"/>
                </a:solidFill>
              </a:rPr>
              <a:t>daripada</a:t>
            </a:r>
            <a:r>
              <a:rPr lang="en-US" dirty="0">
                <a:solidFill>
                  <a:schemeClr val="bg1"/>
                </a:solidFill>
              </a:rPr>
              <a:t> </a:t>
            </a:r>
            <a:r>
              <a:rPr lang="en-US" dirty="0" err="1">
                <a:solidFill>
                  <a:schemeClr val="bg1"/>
                </a:solidFill>
              </a:rPr>
              <a:t>gereja</a:t>
            </a:r>
            <a:r>
              <a:rPr lang="en-US" dirty="0">
                <a:solidFill>
                  <a:schemeClr val="bg1"/>
                </a:solidFill>
              </a:rPr>
              <a:t> </a:t>
            </a:r>
            <a:r>
              <a:rPr lang="en-US" dirty="0" err="1">
                <a:solidFill>
                  <a:schemeClr val="bg1"/>
                </a:solidFill>
              </a:rPr>
              <a:t>dan</a:t>
            </a:r>
            <a:r>
              <a:rPr lang="en-US" dirty="0">
                <a:solidFill>
                  <a:schemeClr val="bg1"/>
                </a:solidFill>
              </a:rPr>
              <a:t> </a:t>
            </a:r>
            <a:r>
              <a:rPr lang="en-US" dirty="0" err="1">
                <a:solidFill>
                  <a:schemeClr val="bg1"/>
                </a:solidFill>
              </a:rPr>
              <a:t>tidak</a:t>
            </a:r>
            <a:r>
              <a:rPr lang="en-US" dirty="0">
                <a:solidFill>
                  <a:schemeClr val="bg1"/>
                </a:solidFill>
              </a:rPr>
              <a:t> </a:t>
            </a:r>
            <a:r>
              <a:rPr lang="en-US" dirty="0" err="1">
                <a:solidFill>
                  <a:schemeClr val="bg1"/>
                </a:solidFill>
              </a:rPr>
              <a:t>ada</a:t>
            </a:r>
            <a:r>
              <a:rPr lang="en-US" dirty="0">
                <a:solidFill>
                  <a:schemeClr val="bg1"/>
                </a:solidFill>
              </a:rPr>
              <a:t> </a:t>
            </a:r>
            <a:r>
              <a:rPr lang="en-US" dirty="0" err="1">
                <a:solidFill>
                  <a:schemeClr val="bg1"/>
                </a:solidFill>
              </a:rPr>
              <a:t>sangkut-pautnya</a:t>
            </a:r>
            <a:r>
              <a:rPr lang="en-US" dirty="0">
                <a:solidFill>
                  <a:schemeClr val="bg1"/>
                </a:solidFill>
              </a:rPr>
              <a:t> </a:t>
            </a:r>
            <a:r>
              <a:rPr lang="en-US" dirty="0" err="1">
                <a:solidFill>
                  <a:schemeClr val="bg1"/>
                </a:solidFill>
              </a:rPr>
              <a:t>sama</a:t>
            </a:r>
            <a:r>
              <a:rPr lang="en-US" dirty="0">
                <a:solidFill>
                  <a:schemeClr val="bg1"/>
                </a:solidFill>
              </a:rPr>
              <a:t> </a:t>
            </a:r>
            <a:r>
              <a:rPr lang="en-US" dirty="0" err="1">
                <a:solidFill>
                  <a:schemeClr val="bg1"/>
                </a:solidFill>
              </a:rPr>
              <a:t>sekali</a:t>
            </a:r>
            <a:r>
              <a:rPr lang="en-US" dirty="0">
                <a:solidFill>
                  <a:schemeClr val="bg1"/>
                </a:solidFill>
              </a:rPr>
              <a:t> </a:t>
            </a:r>
            <a:r>
              <a:rPr lang="en-US" dirty="0" err="1">
                <a:solidFill>
                  <a:schemeClr val="bg1"/>
                </a:solidFill>
              </a:rPr>
              <a:t>dengan</a:t>
            </a:r>
            <a:r>
              <a:rPr lang="en-US" dirty="0">
                <a:solidFill>
                  <a:schemeClr val="bg1"/>
                </a:solidFill>
              </a:rPr>
              <a:t> </a:t>
            </a:r>
            <a:r>
              <a:rPr lang="en-US" dirty="0" err="1">
                <a:solidFill>
                  <a:schemeClr val="bg1"/>
                </a:solidFill>
              </a:rPr>
              <a:t>kesusilaan</a:t>
            </a:r>
            <a:r>
              <a:rPr lang="en-US" dirty="0">
                <a:solidFill>
                  <a:schemeClr val="bg1"/>
                </a:solidFill>
              </a:rPr>
              <a:t>.</a:t>
            </a:r>
          </a:p>
        </p:txBody>
      </p:sp>
      <p:pic>
        <p:nvPicPr>
          <p:cNvPr id="5" name="Picture 4" descr="lucu-3.gif"/>
          <p:cNvPicPr>
            <a:picLocks noChangeAspect="1"/>
          </p:cNvPicPr>
          <p:nvPr/>
        </p:nvPicPr>
        <p:blipFill>
          <a:blip r:embed="rId2"/>
          <a:stretch>
            <a:fillRect/>
          </a:stretch>
        </p:blipFill>
        <p:spPr>
          <a:xfrm>
            <a:off x="7239000" y="0"/>
            <a:ext cx="1905000" cy="1905000"/>
          </a:xfrm>
          <a:prstGeom prst="rect">
            <a:avLst/>
          </a:prstGeom>
        </p:spPr>
      </p:pic>
    </p:spTree>
    <p:extLst>
      <p:ext uri="{BB962C8B-B14F-4D97-AF65-F5344CB8AC3E}">
        <p14:creationId xmlns:p14="http://schemas.microsoft.com/office/powerpoint/2010/main" val="813056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err="1" smtClean="0"/>
              <a:t>Tokoh</a:t>
            </a:r>
            <a:r>
              <a:rPr lang="en-US" dirty="0" smtClean="0"/>
              <a:t> </a:t>
            </a:r>
            <a:r>
              <a:rPr lang="en-US" dirty="0" err="1" smtClean="0"/>
              <a:t>Monarkomaken</a:t>
            </a:r>
            <a:endParaRPr lang="en-US" dirty="0"/>
          </a:p>
        </p:txBody>
      </p:sp>
      <p:sp>
        <p:nvSpPr>
          <p:cNvPr id="4" name="Rectangle 3"/>
          <p:cNvSpPr/>
          <p:nvPr/>
        </p:nvSpPr>
        <p:spPr bwMode="auto">
          <a:xfrm>
            <a:off x="609600" y="1905000"/>
            <a:ext cx="7848600" cy="4800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en-US" dirty="0" smtClean="0">
                <a:solidFill>
                  <a:schemeClr val="bg1"/>
                </a:solidFill>
              </a:rPr>
              <a:t>5. </a:t>
            </a:r>
            <a:r>
              <a:rPr lang="en-US" dirty="0" err="1" smtClean="0">
                <a:solidFill>
                  <a:schemeClr val="bg1"/>
                </a:solidFill>
              </a:rPr>
              <a:t>Bellarmin</a:t>
            </a:r>
            <a:endParaRPr lang="en-US" dirty="0">
              <a:solidFill>
                <a:schemeClr val="bg1"/>
              </a:solidFill>
            </a:endParaRPr>
          </a:p>
          <a:p>
            <a:r>
              <a:rPr lang="en-US" dirty="0" smtClean="0">
                <a:solidFill>
                  <a:schemeClr val="bg1"/>
                </a:solidFill>
              </a:rPr>
              <a:t>	</a:t>
            </a:r>
            <a:r>
              <a:rPr lang="en-US" dirty="0" err="1" smtClean="0">
                <a:solidFill>
                  <a:schemeClr val="bg1"/>
                </a:solidFill>
              </a:rPr>
              <a:t>Menuturnya</a:t>
            </a:r>
            <a:r>
              <a:rPr lang="en-US" dirty="0" smtClean="0">
                <a:solidFill>
                  <a:schemeClr val="bg1"/>
                </a:solidFill>
              </a:rPr>
              <a:t> </a:t>
            </a:r>
            <a:r>
              <a:rPr lang="en-US" dirty="0" err="1">
                <a:solidFill>
                  <a:schemeClr val="bg1"/>
                </a:solidFill>
              </a:rPr>
              <a:t>Monarki</a:t>
            </a:r>
            <a:r>
              <a:rPr lang="en-US" dirty="0">
                <a:solidFill>
                  <a:schemeClr val="bg1"/>
                </a:solidFill>
              </a:rPr>
              <a:t> Absolut </a:t>
            </a:r>
            <a:r>
              <a:rPr lang="en-US" dirty="0" err="1">
                <a:solidFill>
                  <a:schemeClr val="bg1"/>
                </a:solidFill>
              </a:rPr>
              <a:t>adalah</a:t>
            </a:r>
            <a:r>
              <a:rPr lang="en-US" dirty="0">
                <a:solidFill>
                  <a:schemeClr val="bg1"/>
                </a:solidFill>
              </a:rPr>
              <a:t> </a:t>
            </a:r>
            <a:r>
              <a:rPr lang="en-US" dirty="0" err="1">
                <a:solidFill>
                  <a:schemeClr val="bg1"/>
                </a:solidFill>
              </a:rPr>
              <a:t>bentuk</a:t>
            </a:r>
            <a:r>
              <a:rPr lang="en-US" dirty="0">
                <a:solidFill>
                  <a:schemeClr val="bg1"/>
                </a:solidFill>
              </a:rPr>
              <a:t> </a:t>
            </a:r>
            <a:r>
              <a:rPr lang="en-US" dirty="0" err="1">
                <a:solidFill>
                  <a:schemeClr val="bg1"/>
                </a:solidFill>
              </a:rPr>
              <a:t>pemerintahan</a:t>
            </a:r>
            <a:r>
              <a:rPr lang="en-US" dirty="0">
                <a:solidFill>
                  <a:schemeClr val="bg1"/>
                </a:solidFill>
              </a:rPr>
              <a:t> yang paling </a:t>
            </a:r>
            <a:r>
              <a:rPr lang="en-US" dirty="0" err="1">
                <a:solidFill>
                  <a:schemeClr val="bg1"/>
                </a:solidFill>
              </a:rPr>
              <a:t>baik</a:t>
            </a:r>
            <a:r>
              <a:rPr lang="en-US" dirty="0">
                <a:solidFill>
                  <a:schemeClr val="bg1"/>
                </a:solidFill>
              </a:rPr>
              <a:t> </a:t>
            </a:r>
            <a:r>
              <a:rPr lang="en-US" dirty="0" err="1">
                <a:solidFill>
                  <a:schemeClr val="bg1"/>
                </a:solidFill>
              </a:rPr>
              <a:t>dalam</a:t>
            </a:r>
            <a:r>
              <a:rPr lang="en-US" dirty="0">
                <a:solidFill>
                  <a:schemeClr val="bg1"/>
                </a:solidFill>
              </a:rPr>
              <a:t> </a:t>
            </a:r>
            <a:r>
              <a:rPr lang="en-US" dirty="0" err="1">
                <a:solidFill>
                  <a:schemeClr val="bg1"/>
                </a:solidFill>
              </a:rPr>
              <a:t>teori</a:t>
            </a:r>
            <a:r>
              <a:rPr lang="en-US" dirty="0">
                <a:solidFill>
                  <a:schemeClr val="bg1"/>
                </a:solidFill>
              </a:rPr>
              <a:t>, </a:t>
            </a:r>
            <a:r>
              <a:rPr lang="en-US" dirty="0" err="1">
                <a:solidFill>
                  <a:schemeClr val="bg1"/>
                </a:solidFill>
              </a:rPr>
              <a:t>tetapi</a:t>
            </a:r>
            <a:r>
              <a:rPr lang="en-US" dirty="0">
                <a:solidFill>
                  <a:schemeClr val="bg1"/>
                </a:solidFill>
              </a:rPr>
              <a:t> </a:t>
            </a:r>
            <a:r>
              <a:rPr lang="en-US" dirty="0" err="1">
                <a:solidFill>
                  <a:schemeClr val="bg1"/>
                </a:solidFill>
              </a:rPr>
              <a:t>karena</a:t>
            </a:r>
            <a:r>
              <a:rPr lang="en-US" dirty="0">
                <a:solidFill>
                  <a:schemeClr val="bg1"/>
                </a:solidFill>
              </a:rPr>
              <a:t> </a:t>
            </a:r>
            <a:r>
              <a:rPr lang="en-US" dirty="0" err="1">
                <a:solidFill>
                  <a:schemeClr val="bg1"/>
                </a:solidFill>
              </a:rPr>
              <a:t>kekurangan-kekurangan</a:t>
            </a:r>
            <a:r>
              <a:rPr lang="en-US" dirty="0">
                <a:solidFill>
                  <a:schemeClr val="bg1"/>
                </a:solidFill>
              </a:rPr>
              <a:t> </a:t>
            </a:r>
            <a:r>
              <a:rPr lang="en-US" dirty="0" err="1">
                <a:solidFill>
                  <a:schemeClr val="bg1"/>
                </a:solidFill>
              </a:rPr>
              <a:t>dari</a:t>
            </a:r>
            <a:r>
              <a:rPr lang="en-US" dirty="0">
                <a:solidFill>
                  <a:schemeClr val="bg1"/>
                </a:solidFill>
              </a:rPr>
              <a:t> </a:t>
            </a:r>
            <a:r>
              <a:rPr lang="en-US" dirty="0" err="1">
                <a:solidFill>
                  <a:schemeClr val="bg1"/>
                </a:solidFill>
              </a:rPr>
              <a:t>akhlak</a:t>
            </a:r>
            <a:r>
              <a:rPr lang="en-US" dirty="0">
                <a:solidFill>
                  <a:schemeClr val="bg1"/>
                </a:solidFill>
              </a:rPr>
              <a:t> </a:t>
            </a:r>
            <a:r>
              <a:rPr lang="en-US" dirty="0" err="1">
                <a:solidFill>
                  <a:schemeClr val="bg1"/>
                </a:solidFill>
              </a:rPr>
              <a:t>manusia</a:t>
            </a:r>
            <a:r>
              <a:rPr lang="en-US" dirty="0">
                <a:solidFill>
                  <a:schemeClr val="bg1"/>
                </a:solidFill>
              </a:rPr>
              <a:t> </a:t>
            </a:r>
            <a:r>
              <a:rPr lang="en-US" dirty="0" err="1">
                <a:solidFill>
                  <a:schemeClr val="bg1"/>
                </a:solidFill>
              </a:rPr>
              <a:t>telah</a:t>
            </a:r>
            <a:r>
              <a:rPr lang="en-US" dirty="0">
                <a:solidFill>
                  <a:schemeClr val="bg1"/>
                </a:solidFill>
              </a:rPr>
              <a:t> </a:t>
            </a:r>
            <a:r>
              <a:rPr lang="en-US" dirty="0" err="1">
                <a:solidFill>
                  <a:schemeClr val="bg1"/>
                </a:solidFill>
              </a:rPr>
              <a:t>menyebabkan</a:t>
            </a:r>
            <a:r>
              <a:rPr lang="en-US" dirty="0">
                <a:solidFill>
                  <a:schemeClr val="bg1"/>
                </a:solidFill>
              </a:rPr>
              <a:t> </a:t>
            </a:r>
            <a:r>
              <a:rPr lang="en-US" dirty="0" err="1">
                <a:solidFill>
                  <a:schemeClr val="bg1"/>
                </a:solidFill>
              </a:rPr>
              <a:t>prakteknya</a:t>
            </a:r>
            <a:r>
              <a:rPr lang="en-US" dirty="0">
                <a:solidFill>
                  <a:schemeClr val="bg1"/>
                </a:solidFill>
              </a:rPr>
              <a:t> </a:t>
            </a:r>
            <a:r>
              <a:rPr lang="en-US" dirty="0" err="1">
                <a:solidFill>
                  <a:schemeClr val="bg1"/>
                </a:solidFill>
              </a:rPr>
              <a:t>berlainan</a:t>
            </a:r>
            <a:r>
              <a:rPr lang="en-US" dirty="0">
                <a:solidFill>
                  <a:schemeClr val="bg1"/>
                </a:solidFill>
              </a:rPr>
              <a:t> </a:t>
            </a:r>
            <a:r>
              <a:rPr lang="en-US" dirty="0" err="1">
                <a:solidFill>
                  <a:schemeClr val="bg1"/>
                </a:solidFill>
              </a:rPr>
              <a:t>sekali</a:t>
            </a:r>
            <a:r>
              <a:rPr lang="en-US" dirty="0">
                <a:solidFill>
                  <a:schemeClr val="bg1"/>
                </a:solidFill>
              </a:rPr>
              <a:t>. </a:t>
            </a:r>
            <a:r>
              <a:rPr lang="en-US" dirty="0" err="1">
                <a:solidFill>
                  <a:schemeClr val="bg1"/>
                </a:solidFill>
              </a:rPr>
              <a:t>Dalam</a:t>
            </a:r>
            <a:r>
              <a:rPr lang="en-US" dirty="0">
                <a:solidFill>
                  <a:schemeClr val="bg1"/>
                </a:solidFill>
              </a:rPr>
              <a:t> </a:t>
            </a:r>
            <a:r>
              <a:rPr lang="en-US" dirty="0" err="1">
                <a:solidFill>
                  <a:schemeClr val="bg1"/>
                </a:solidFill>
              </a:rPr>
              <a:t>buku</a:t>
            </a:r>
            <a:r>
              <a:rPr lang="en-US" dirty="0">
                <a:solidFill>
                  <a:schemeClr val="bg1"/>
                </a:solidFill>
              </a:rPr>
              <a:t> </a:t>
            </a:r>
            <a:r>
              <a:rPr lang="en-US" dirty="0" err="1">
                <a:solidFill>
                  <a:schemeClr val="bg1"/>
                </a:solidFill>
              </a:rPr>
              <a:t>Disputationes</a:t>
            </a:r>
            <a:r>
              <a:rPr lang="en-US" dirty="0">
                <a:solidFill>
                  <a:schemeClr val="bg1"/>
                </a:solidFill>
              </a:rPr>
              <a:t> </a:t>
            </a:r>
            <a:r>
              <a:rPr lang="en-US" dirty="0" err="1">
                <a:solidFill>
                  <a:schemeClr val="bg1"/>
                </a:solidFill>
              </a:rPr>
              <a:t>ia</a:t>
            </a:r>
            <a:r>
              <a:rPr lang="en-US" dirty="0">
                <a:solidFill>
                  <a:schemeClr val="bg1"/>
                </a:solidFill>
              </a:rPr>
              <a:t> </a:t>
            </a:r>
            <a:r>
              <a:rPr lang="en-US" dirty="0" err="1">
                <a:solidFill>
                  <a:schemeClr val="bg1"/>
                </a:solidFill>
              </a:rPr>
              <a:t>mengajarkan</a:t>
            </a:r>
            <a:r>
              <a:rPr lang="en-US" dirty="0">
                <a:solidFill>
                  <a:schemeClr val="bg1"/>
                </a:solidFill>
              </a:rPr>
              <a:t> </a:t>
            </a:r>
            <a:r>
              <a:rPr lang="en-US" dirty="0" err="1">
                <a:solidFill>
                  <a:schemeClr val="bg1"/>
                </a:solidFill>
              </a:rPr>
              <a:t>bahwa</a:t>
            </a:r>
            <a:r>
              <a:rPr lang="en-US" dirty="0">
                <a:solidFill>
                  <a:schemeClr val="bg1"/>
                </a:solidFill>
              </a:rPr>
              <a:t> </a:t>
            </a:r>
            <a:r>
              <a:rPr lang="en-US" dirty="0" err="1">
                <a:solidFill>
                  <a:schemeClr val="bg1"/>
                </a:solidFill>
              </a:rPr>
              <a:t>Paus</a:t>
            </a:r>
            <a:r>
              <a:rPr lang="en-US" dirty="0">
                <a:solidFill>
                  <a:schemeClr val="bg1"/>
                </a:solidFill>
              </a:rPr>
              <a:t> </a:t>
            </a:r>
            <a:r>
              <a:rPr lang="en-US" dirty="0" err="1">
                <a:solidFill>
                  <a:schemeClr val="bg1"/>
                </a:solidFill>
              </a:rPr>
              <a:t>tidak</a:t>
            </a:r>
            <a:r>
              <a:rPr lang="en-US" dirty="0">
                <a:solidFill>
                  <a:schemeClr val="bg1"/>
                </a:solidFill>
              </a:rPr>
              <a:t> </a:t>
            </a:r>
            <a:r>
              <a:rPr lang="en-US" dirty="0" err="1">
                <a:solidFill>
                  <a:schemeClr val="bg1"/>
                </a:solidFill>
              </a:rPr>
              <a:t>mempunyai</a:t>
            </a:r>
            <a:r>
              <a:rPr lang="en-US" dirty="0">
                <a:solidFill>
                  <a:schemeClr val="bg1"/>
                </a:solidFill>
              </a:rPr>
              <a:t> </a:t>
            </a:r>
            <a:r>
              <a:rPr lang="en-US" dirty="0" err="1">
                <a:solidFill>
                  <a:schemeClr val="bg1"/>
                </a:solidFill>
              </a:rPr>
              <a:t>kekuasaan</a:t>
            </a:r>
            <a:r>
              <a:rPr lang="en-US" dirty="0">
                <a:solidFill>
                  <a:schemeClr val="bg1"/>
                </a:solidFill>
              </a:rPr>
              <a:t> </a:t>
            </a:r>
            <a:r>
              <a:rPr lang="en-US" dirty="0" err="1">
                <a:solidFill>
                  <a:schemeClr val="bg1"/>
                </a:solidFill>
              </a:rPr>
              <a:t>dalam</a:t>
            </a:r>
            <a:r>
              <a:rPr lang="en-US" dirty="0">
                <a:solidFill>
                  <a:schemeClr val="bg1"/>
                </a:solidFill>
              </a:rPr>
              <a:t> </a:t>
            </a:r>
            <a:r>
              <a:rPr lang="en-US" dirty="0" err="1">
                <a:solidFill>
                  <a:schemeClr val="bg1"/>
                </a:solidFill>
              </a:rPr>
              <a:t>hal</a:t>
            </a:r>
            <a:r>
              <a:rPr lang="en-US" dirty="0">
                <a:solidFill>
                  <a:schemeClr val="bg1"/>
                </a:solidFill>
              </a:rPr>
              <a:t> </a:t>
            </a:r>
            <a:r>
              <a:rPr lang="en-US" dirty="0" err="1">
                <a:solidFill>
                  <a:schemeClr val="bg1"/>
                </a:solidFill>
              </a:rPr>
              <a:t>duniawi</a:t>
            </a:r>
            <a:r>
              <a:rPr lang="en-US" dirty="0">
                <a:solidFill>
                  <a:schemeClr val="bg1"/>
                </a:solidFill>
              </a:rPr>
              <a:t>, </a:t>
            </a:r>
            <a:r>
              <a:rPr lang="en-US" dirty="0" err="1">
                <a:solidFill>
                  <a:schemeClr val="bg1"/>
                </a:solidFill>
              </a:rPr>
              <a:t>sedang</a:t>
            </a:r>
            <a:r>
              <a:rPr lang="en-US" dirty="0">
                <a:solidFill>
                  <a:schemeClr val="bg1"/>
                </a:solidFill>
              </a:rPr>
              <a:t> </a:t>
            </a:r>
            <a:r>
              <a:rPr lang="en-US" dirty="0" err="1">
                <a:solidFill>
                  <a:schemeClr val="bg1"/>
                </a:solidFill>
              </a:rPr>
              <a:t>dalam</a:t>
            </a:r>
            <a:r>
              <a:rPr lang="en-US" dirty="0">
                <a:solidFill>
                  <a:schemeClr val="bg1"/>
                </a:solidFill>
              </a:rPr>
              <a:t> </a:t>
            </a:r>
            <a:r>
              <a:rPr lang="en-US" dirty="0" err="1">
                <a:solidFill>
                  <a:schemeClr val="bg1"/>
                </a:solidFill>
              </a:rPr>
              <a:t>buku</a:t>
            </a:r>
            <a:r>
              <a:rPr lang="en-US" dirty="0">
                <a:solidFill>
                  <a:schemeClr val="bg1"/>
                </a:solidFill>
              </a:rPr>
              <a:t> </a:t>
            </a:r>
            <a:r>
              <a:rPr lang="en-US" dirty="0" err="1">
                <a:solidFill>
                  <a:schemeClr val="bg1"/>
                </a:solidFill>
              </a:rPr>
              <a:t>Tractacus</a:t>
            </a:r>
            <a:r>
              <a:rPr lang="en-US" dirty="0">
                <a:solidFill>
                  <a:schemeClr val="bg1"/>
                </a:solidFill>
              </a:rPr>
              <a:t> de </a:t>
            </a:r>
            <a:r>
              <a:rPr lang="en-US" dirty="0" err="1">
                <a:solidFill>
                  <a:schemeClr val="bg1"/>
                </a:solidFill>
              </a:rPr>
              <a:t>Postetate</a:t>
            </a:r>
            <a:r>
              <a:rPr lang="en-US" dirty="0">
                <a:solidFill>
                  <a:schemeClr val="bg1"/>
                </a:solidFill>
              </a:rPr>
              <a:t> </a:t>
            </a:r>
            <a:r>
              <a:rPr lang="en-US" dirty="0" err="1">
                <a:solidFill>
                  <a:schemeClr val="bg1"/>
                </a:solidFill>
              </a:rPr>
              <a:t>Summi</a:t>
            </a:r>
            <a:r>
              <a:rPr lang="en-US" dirty="0">
                <a:solidFill>
                  <a:schemeClr val="bg1"/>
                </a:solidFill>
              </a:rPr>
              <a:t> </a:t>
            </a:r>
            <a:r>
              <a:rPr lang="en-US" dirty="0" err="1">
                <a:solidFill>
                  <a:schemeClr val="bg1"/>
                </a:solidFill>
              </a:rPr>
              <a:t>Pontivicus</a:t>
            </a:r>
            <a:r>
              <a:rPr lang="en-US" dirty="0">
                <a:solidFill>
                  <a:schemeClr val="bg1"/>
                </a:solidFill>
              </a:rPr>
              <a:t> in Rebus </a:t>
            </a:r>
            <a:r>
              <a:rPr lang="en-US" dirty="0" err="1">
                <a:solidFill>
                  <a:schemeClr val="bg1"/>
                </a:solidFill>
              </a:rPr>
              <a:t>Temporalibus</a:t>
            </a:r>
            <a:r>
              <a:rPr lang="en-US" dirty="0">
                <a:solidFill>
                  <a:schemeClr val="bg1"/>
                </a:solidFill>
              </a:rPr>
              <a:t> </a:t>
            </a:r>
            <a:r>
              <a:rPr lang="en-US" dirty="0" err="1">
                <a:solidFill>
                  <a:schemeClr val="bg1"/>
                </a:solidFill>
              </a:rPr>
              <a:t>ia</a:t>
            </a:r>
            <a:r>
              <a:rPr lang="en-US" dirty="0">
                <a:solidFill>
                  <a:schemeClr val="bg1"/>
                </a:solidFill>
              </a:rPr>
              <a:t> </a:t>
            </a:r>
            <a:r>
              <a:rPr lang="en-US" dirty="0" err="1">
                <a:solidFill>
                  <a:schemeClr val="bg1"/>
                </a:solidFill>
              </a:rPr>
              <a:t>membicarakan</a:t>
            </a:r>
            <a:r>
              <a:rPr lang="en-US" dirty="0">
                <a:solidFill>
                  <a:schemeClr val="bg1"/>
                </a:solidFill>
              </a:rPr>
              <a:t> </a:t>
            </a:r>
            <a:r>
              <a:rPr lang="en-US" dirty="0" err="1">
                <a:solidFill>
                  <a:schemeClr val="bg1"/>
                </a:solidFill>
              </a:rPr>
              <a:t>tentang</a:t>
            </a:r>
            <a:r>
              <a:rPr lang="en-US" dirty="0">
                <a:solidFill>
                  <a:schemeClr val="bg1"/>
                </a:solidFill>
              </a:rPr>
              <a:t> </a:t>
            </a:r>
            <a:r>
              <a:rPr lang="en-US" dirty="0" err="1">
                <a:solidFill>
                  <a:schemeClr val="bg1"/>
                </a:solidFill>
              </a:rPr>
              <a:t>kekuasaan</a:t>
            </a:r>
            <a:r>
              <a:rPr lang="en-US" dirty="0">
                <a:solidFill>
                  <a:schemeClr val="bg1"/>
                </a:solidFill>
              </a:rPr>
              <a:t> </a:t>
            </a:r>
            <a:r>
              <a:rPr lang="en-US" dirty="0" err="1">
                <a:solidFill>
                  <a:schemeClr val="bg1"/>
                </a:solidFill>
              </a:rPr>
              <a:t>Paus</a:t>
            </a:r>
            <a:r>
              <a:rPr lang="en-US" dirty="0">
                <a:solidFill>
                  <a:schemeClr val="bg1"/>
                </a:solidFill>
              </a:rPr>
              <a:t> </a:t>
            </a:r>
            <a:r>
              <a:rPr lang="en-US" dirty="0" err="1">
                <a:solidFill>
                  <a:schemeClr val="bg1"/>
                </a:solidFill>
              </a:rPr>
              <a:t>dalam</a:t>
            </a:r>
            <a:r>
              <a:rPr lang="en-US" dirty="0">
                <a:solidFill>
                  <a:schemeClr val="bg1"/>
                </a:solidFill>
              </a:rPr>
              <a:t> </a:t>
            </a:r>
            <a:r>
              <a:rPr lang="en-US" dirty="0" err="1">
                <a:solidFill>
                  <a:schemeClr val="bg1"/>
                </a:solidFill>
              </a:rPr>
              <a:t>hal</a:t>
            </a:r>
            <a:r>
              <a:rPr lang="en-US" dirty="0">
                <a:solidFill>
                  <a:schemeClr val="bg1"/>
                </a:solidFill>
              </a:rPr>
              <a:t> </a:t>
            </a:r>
            <a:r>
              <a:rPr lang="en-US" dirty="0" err="1">
                <a:solidFill>
                  <a:schemeClr val="bg1"/>
                </a:solidFill>
              </a:rPr>
              <a:t>keduniawian</a:t>
            </a:r>
            <a:r>
              <a:rPr lang="en-US" dirty="0">
                <a:solidFill>
                  <a:schemeClr val="bg1"/>
                </a:solidFill>
              </a:rPr>
              <a:t>.</a:t>
            </a:r>
          </a:p>
          <a:p>
            <a:r>
              <a:rPr lang="en-US" dirty="0" smtClean="0">
                <a:solidFill>
                  <a:schemeClr val="bg1"/>
                </a:solidFill>
              </a:rPr>
              <a:t>6. Francesco </a:t>
            </a:r>
            <a:r>
              <a:rPr lang="en-US" dirty="0">
                <a:solidFill>
                  <a:schemeClr val="bg1"/>
                </a:solidFill>
              </a:rPr>
              <a:t>Suarez (1548-1617)</a:t>
            </a:r>
          </a:p>
          <a:p>
            <a:r>
              <a:rPr lang="en-US" dirty="0" smtClean="0">
                <a:solidFill>
                  <a:schemeClr val="bg1"/>
                </a:solidFill>
              </a:rPr>
              <a:t>	Negara </a:t>
            </a:r>
            <a:r>
              <a:rPr lang="en-US" dirty="0" err="1">
                <a:solidFill>
                  <a:schemeClr val="bg1"/>
                </a:solidFill>
              </a:rPr>
              <a:t>adalah</a:t>
            </a:r>
            <a:r>
              <a:rPr lang="en-US" dirty="0">
                <a:solidFill>
                  <a:schemeClr val="bg1"/>
                </a:solidFill>
              </a:rPr>
              <a:t> </a:t>
            </a:r>
            <a:r>
              <a:rPr lang="en-US" dirty="0" err="1">
                <a:solidFill>
                  <a:schemeClr val="bg1"/>
                </a:solidFill>
              </a:rPr>
              <a:t>gabungan</a:t>
            </a:r>
            <a:r>
              <a:rPr lang="en-US" dirty="0">
                <a:solidFill>
                  <a:schemeClr val="bg1"/>
                </a:solidFill>
              </a:rPr>
              <a:t> </a:t>
            </a:r>
            <a:r>
              <a:rPr lang="en-US" dirty="0" err="1">
                <a:solidFill>
                  <a:schemeClr val="bg1"/>
                </a:solidFill>
              </a:rPr>
              <a:t>dari</a:t>
            </a:r>
            <a:r>
              <a:rPr lang="en-US" dirty="0">
                <a:solidFill>
                  <a:schemeClr val="bg1"/>
                </a:solidFill>
              </a:rPr>
              <a:t> orang-orang yang </a:t>
            </a:r>
            <a:r>
              <a:rPr lang="en-US" dirty="0" err="1">
                <a:solidFill>
                  <a:schemeClr val="bg1"/>
                </a:solidFill>
              </a:rPr>
              <a:t>merupakan</a:t>
            </a:r>
            <a:r>
              <a:rPr lang="en-US" dirty="0">
                <a:solidFill>
                  <a:schemeClr val="bg1"/>
                </a:solidFill>
              </a:rPr>
              <a:t> </a:t>
            </a:r>
            <a:r>
              <a:rPr lang="en-US" dirty="0" err="1">
                <a:solidFill>
                  <a:schemeClr val="bg1"/>
                </a:solidFill>
              </a:rPr>
              <a:t>satu</a:t>
            </a:r>
            <a:r>
              <a:rPr lang="en-US" dirty="0">
                <a:solidFill>
                  <a:schemeClr val="bg1"/>
                </a:solidFill>
              </a:rPr>
              <a:t> </a:t>
            </a:r>
            <a:r>
              <a:rPr lang="en-US" dirty="0" err="1">
                <a:solidFill>
                  <a:schemeClr val="bg1"/>
                </a:solidFill>
              </a:rPr>
              <a:t>kesatuan</a:t>
            </a:r>
            <a:r>
              <a:rPr lang="en-US" dirty="0">
                <a:solidFill>
                  <a:schemeClr val="bg1"/>
                </a:solidFill>
              </a:rPr>
              <a:t> </a:t>
            </a:r>
            <a:r>
              <a:rPr lang="en-US" dirty="0" err="1">
                <a:solidFill>
                  <a:schemeClr val="bg1"/>
                </a:solidFill>
              </a:rPr>
              <a:t>karena</a:t>
            </a:r>
            <a:r>
              <a:rPr lang="en-US" dirty="0">
                <a:solidFill>
                  <a:schemeClr val="bg1"/>
                </a:solidFill>
              </a:rPr>
              <a:t> </a:t>
            </a:r>
            <a:r>
              <a:rPr lang="en-US" dirty="0" err="1">
                <a:solidFill>
                  <a:schemeClr val="bg1"/>
                </a:solidFill>
              </a:rPr>
              <a:t>perbuatan</a:t>
            </a:r>
            <a:r>
              <a:rPr lang="en-US" dirty="0">
                <a:solidFill>
                  <a:schemeClr val="bg1"/>
                </a:solidFill>
              </a:rPr>
              <a:t> yang </a:t>
            </a:r>
            <a:r>
              <a:rPr lang="en-US" dirty="0" err="1">
                <a:solidFill>
                  <a:schemeClr val="bg1"/>
                </a:solidFill>
              </a:rPr>
              <a:t>berdasarkan</a:t>
            </a:r>
            <a:r>
              <a:rPr lang="en-US" dirty="0">
                <a:solidFill>
                  <a:schemeClr val="bg1"/>
                </a:solidFill>
              </a:rPr>
              <a:t> </a:t>
            </a:r>
            <a:r>
              <a:rPr lang="en-US" dirty="0" err="1">
                <a:solidFill>
                  <a:schemeClr val="bg1"/>
                </a:solidFill>
              </a:rPr>
              <a:t>kemauan</a:t>
            </a:r>
            <a:r>
              <a:rPr lang="en-US" dirty="0">
                <a:solidFill>
                  <a:schemeClr val="bg1"/>
                </a:solidFill>
              </a:rPr>
              <a:t> </a:t>
            </a:r>
            <a:r>
              <a:rPr lang="en-US" dirty="0" err="1">
                <a:solidFill>
                  <a:schemeClr val="bg1"/>
                </a:solidFill>
              </a:rPr>
              <a:t>atau</a:t>
            </a:r>
            <a:r>
              <a:rPr lang="en-US" dirty="0">
                <a:solidFill>
                  <a:schemeClr val="bg1"/>
                </a:solidFill>
              </a:rPr>
              <a:t> </a:t>
            </a:r>
            <a:r>
              <a:rPr lang="en-US" dirty="0" err="1">
                <a:solidFill>
                  <a:schemeClr val="bg1"/>
                </a:solidFill>
              </a:rPr>
              <a:t>karena</a:t>
            </a:r>
            <a:r>
              <a:rPr lang="en-US" dirty="0">
                <a:solidFill>
                  <a:schemeClr val="bg1"/>
                </a:solidFill>
              </a:rPr>
              <a:t> </a:t>
            </a:r>
            <a:r>
              <a:rPr lang="en-US" dirty="0" err="1">
                <a:solidFill>
                  <a:schemeClr val="bg1"/>
                </a:solidFill>
              </a:rPr>
              <a:t>persetujuan</a:t>
            </a:r>
            <a:r>
              <a:rPr lang="en-US" dirty="0">
                <a:solidFill>
                  <a:schemeClr val="bg1"/>
                </a:solidFill>
              </a:rPr>
              <a:t> </a:t>
            </a:r>
            <a:r>
              <a:rPr lang="en-US" dirty="0" err="1">
                <a:solidFill>
                  <a:schemeClr val="bg1"/>
                </a:solidFill>
              </a:rPr>
              <a:t>umum</a:t>
            </a:r>
            <a:r>
              <a:rPr lang="en-US" dirty="0">
                <a:solidFill>
                  <a:schemeClr val="bg1"/>
                </a:solidFill>
              </a:rPr>
              <a:t>. </a:t>
            </a:r>
            <a:r>
              <a:rPr lang="en-US" dirty="0" err="1">
                <a:solidFill>
                  <a:schemeClr val="bg1"/>
                </a:solidFill>
              </a:rPr>
              <a:t>Keseluruhan</a:t>
            </a:r>
            <a:r>
              <a:rPr lang="en-US" dirty="0">
                <a:solidFill>
                  <a:schemeClr val="bg1"/>
                </a:solidFill>
              </a:rPr>
              <a:t> </a:t>
            </a:r>
            <a:r>
              <a:rPr lang="en-US" dirty="0" err="1">
                <a:solidFill>
                  <a:schemeClr val="bg1"/>
                </a:solidFill>
              </a:rPr>
              <a:t>sosial</a:t>
            </a:r>
            <a:r>
              <a:rPr lang="en-US" dirty="0">
                <a:solidFill>
                  <a:schemeClr val="bg1"/>
                </a:solidFill>
              </a:rPr>
              <a:t> </a:t>
            </a:r>
            <a:r>
              <a:rPr lang="en-US" dirty="0" err="1">
                <a:solidFill>
                  <a:schemeClr val="bg1"/>
                </a:solidFill>
              </a:rPr>
              <a:t>itu</a:t>
            </a:r>
            <a:r>
              <a:rPr lang="en-US" dirty="0">
                <a:solidFill>
                  <a:schemeClr val="bg1"/>
                </a:solidFill>
              </a:rPr>
              <a:t> </a:t>
            </a:r>
            <a:r>
              <a:rPr lang="en-US" dirty="0" err="1">
                <a:solidFill>
                  <a:schemeClr val="bg1"/>
                </a:solidFill>
              </a:rPr>
              <a:t>mempunyai</a:t>
            </a:r>
            <a:r>
              <a:rPr lang="en-US" dirty="0">
                <a:solidFill>
                  <a:schemeClr val="bg1"/>
                </a:solidFill>
              </a:rPr>
              <a:t> </a:t>
            </a:r>
            <a:r>
              <a:rPr lang="en-US" dirty="0" err="1">
                <a:solidFill>
                  <a:schemeClr val="bg1"/>
                </a:solidFill>
              </a:rPr>
              <a:t>tujuan</a:t>
            </a:r>
            <a:r>
              <a:rPr lang="en-US" dirty="0">
                <a:solidFill>
                  <a:schemeClr val="bg1"/>
                </a:solidFill>
              </a:rPr>
              <a:t> </a:t>
            </a:r>
            <a:r>
              <a:rPr lang="en-US" dirty="0" err="1">
                <a:solidFill>
                  <a:schemeClr val="bg1"/>
                </a:solidFill>
              </a:rPr>
              <a:t>umum</a:t>
            </a:r>
            <a:r>
              <a:rPr lang="en-US" dirty="0">
                <a:solidFill>
                  <a:schemeClr val="bg1"/>
                </a:solidFill>
              </a:rPr>
              <a:t> </a:t>
            </a:r>
            <a:r>
              <a:rPr lang="en-US" dirty="0" err="1">
                <a:solidFill>
                  <a:schemeClr val="bg1"/>
                </a:solidFill>
              </a:rPr>
              <a:t>dan</a:t>
            </a:r>
            <a:r>
              <a:rPr lang="en-US" dirty="0">
                <a:solidFill>
                  <a:schemeClr val="bg1"/>
                </a:solidFill>
              </a:rPr>
              <a:t> </a:t>
            </a:r>
            <a:r>
              <a:rPr lang="en-US" dirty="0" err="1">
                <a:solidFill>
                  <a:schemeClr val="bg1"/>
                </a:solidFill>
              </a:rPr>
              <a:t>merupakan</a:t>
            </a:r>
            <a:r>
              <a:rPr lang="en-US" dirty="0">
                <a:solidFill>
                  <a:schemeClr val="bg1"/>
                </a:solidFill>
              </a:rPr>
              <a:t> </a:t>
            </a:r>
            <a:r>
              <a:rPr lang="en-US" dirty="0" err="1">
                <a:solidFill>
                  <a:schemeClr val="bg1"/>
                </a:solidFill>
              </a:rPr>
              <a:t>kesatuan</a:t>
            </a:r>
            <a:r>
              <a:rPr lang="en-US" dirty="0">
                <a:solidFill>
                  <a:schemeClr val="bg1"/>
                </a:solidFill>
              </a:rPr>
              <a:t> </a:t>
            </a:r>
            <a:r>
              <a:rPr lang="en-US" dirty="0" err="1">
                <a:solidFill>
                  <a:schemeClr val="bg1"/>
                </a:solidFill>
              </a:rPr>
              <a:t>moril</a:t>
            </a:r>
            <a:r>
              <a:rPr lang="en-US" dirty="0">
                <a:solidFill>
                  <a:schemeClr val="bg1"/>
                </a:solidFill>
              </a:rPr>
              <a:t> yang </a:t>
            </a:r>
            <a:r>
              <a:rPr lang="en-US" dirty="0" err="1">
                <a:solidFill>
                  <a:schemeClr val="bg1"/>
                </a:solidFill>
              </a:rPr>
              <a:t>memerlukan</a:t>
            </a:r>
            <a:r>
              <a:rPr lang="en-US" dirty="0">
                <a:solidFill>
                  <a:schemeClr val="bg1"/>
                </a:solidFill>
              </a:rPr>
              <a:t> </a:t>
            </a:r>
            <a:r>
              <a:rPr lang="en-US" dirty="0" err="1">
                <a:solidFill>
                  <a:schemeClr val="bg1"/>
                </a:solidFill>
              </a:rPr>
              <a:t>kekuasaan</a:t>
            </a:r>
            <a:r>
              <a:rPr lang="en-US" dirty="0">
                <a:solidFill>
                  <a:schemeClr val="bg1"/>
                </a:solidFill>
              </a:rPr>
              <a:t> </a:t>
            </a:r>
            <a:r>
              <a:rPr lang="en-US" dirty="0" err="1">
                <a:solidFill>
                  <a:schemeClr val="bg1"/>
                </a:solidFill>
              </a:rPr>
              <a:t>mengatur</a:t>
            </a:r>
            <a:r>
              <a:rPr lang="en-US" dirty="0">
                <a:solidFill>
                  <a:schemeClr val="bg1"/>
                </a:solidFill>
              </a:rPr>
              <a:t>. </a:t>
            </a:r>
            <a:r>
              <a:rPr lang="en-US" dirty="0" err="1">
                <a:solidFill>
                  <a:schemeClr val="bg1"/>
                </a:solidFill>
              </a:rPr>
              <a:t>Tidak</a:t>
            </a:r>
            <a:r>
              <a:rPr lang="en-US" dirty="0">
                <a:solidFill>
                  <a:schemeClr val="bg1"/>
                </a:solidFill>
              </a:rPr>
              <a:t> </a:t>
            </a:r>
            <a:r>
              <a:rPr lang="en-US" dirty="0" err="1">
                <a:solidFill>
                  <a:schemeClr val="bg1"/>
                </a:solidFill>
              </a:rPr>
              <a:t>ada</a:t>
            </a:r>
            <a:r>
              <a:rPr lang="en-US" dirty="0">
                <a:solidFill>
                  <a:schemeClr val="bg1"/>
                </a:solidFill>
              </a:rPr>
              <a:t> </a:t>
            </a:r>
            <a:r>
              <a:rPr lang="en-US" dirty="0" err="1">
                <a:solidFill>
                  <a:schemeClr val="bg1"/>
                </a:solidFill>
              </a:rPr>
              <a:t>suatu</a:t>
            </a:r>
            <a:r>
              <a:rPr lang="en-US" dirty="0">
                <a:solidFill>
                  <a:schemeClr val="bg1"/>
                </a:solidFill>
              </a:rPr>
              <a:t> </a:t>
            </a:r>
            <a:r>
              <a:rPr lang="en-US" dirty="0" err="1">
                <a:solidFill>
                  <a:schemeClr val="bg1"/>
                </a:solidFill>
              </a:rPr>
              <a:t>negarapun</a:t>
            </a:r>
            <a:r>
              <a:rPr lang="en-US" dirty="0">
                <a:solidFill>
                  <a:schemeClr val="bg1"/>
                </a:solidFill>
              </a:rPr>
              <a:t> </a:t>
            </a:r>
            <a:r>
              <a:rPr lang="en-US" dirty="0" err="1">
                <a:solidFill>
                  <a:schemeClr val="bg1"/>
                </a:solidFill>
              </a:rPr>
              <a:t>dapat</a:t>
            </a:r>
            <a:r>
              <a:rPr lang="en-US" dirty="0">
                <a:solidFill>
                  <a:schemeClr val="bg1"/>
                </a:solidFill>
              </a:rPr>
              <a:t> </a:t>
            </a:r>
            <a:r>
              <a:rPr lang="en-US" dirty="0" err="1">
                <a:solidFill>
                  <a:schemeClr val="bg1"/>
                </a:solidFill>
              </a:rPr>
              <a:t>berdiri</a:t>
            </a:r>
            <a:r>
              <a:rPr lang="en-US" dirty="0">
                <a:solidFill>
                  <a:schemeClr val="bg1"/>
                </a:solidFill>
              </a:rPr>
              <a:t> </a:t>
            </a:r>
            <a:r>
              <a:rPr lang="en-US" dirty="0" err="1">
                <a:solidFill>
                  <a:schemeClr val="bg1"/>
                </a:solidFill>
              </a:rPr>
              <a:t>sendiri</a:t>
            </a:r>
            <a:r>
              <a:rPr lang="en-US" dirty="0">
                <a:solidFill>
                  <a:schemeClr val="bg1"/>
                </a:solidFill>
              </a:rPr>
              <a:t> </a:t>
            </a:r>
            <a:r>
              <a:rPr lang="en-US" dirty="0" err="1">
                <a:solidFill>
                  <a:schemeClr val="bg1"/>
                </a:solidFill>
              </a:rPr>
              <a:t>tanpa</a:t>
            </a:r>
            <a:r>
              <a:rPr lang="en-US" dirty="0">
                <a:solidFill>
                  <a:schemeClr val="bg1"/>
                </a:solidFill>
              </a:rPr>
              <a:t> </a:t>
            </a:r>
            <a:r>
              <a:rPr lang="en-US" dirty="0" err="1">
                <a:solidFill>
                  <a:schemeClr val="bg1"/>
                </a:solidFill>
              </a:rPr>
              <a:t>mengadakan</a:t>
            </a:r>
            <a:r>
              <a:rPr lang="en-US" dirty="0">
                <a:solidFill>
                  <a:schemeClr val="bg1"/>
                </a:solidFill>
              </a:rPr>
              <a:t> </a:t>
            </a:r>
            <a:r>
              <a:rPr lang="en-US" dirty="0" err="1">
                <a:solidFill>
                  <a:schemeClr val="bg1"/>
                </a:solidFill>
              </a:rPr>
              <a:t>hubungan</a:t>
            </a:r>
            <a:r>
              <a:rPr lang="en-US" dirty="0">
                <a:solidFill>
                  <a:schemeClr val="bg1"/>
                </a:solidFill>
              </a:rPr>
              <a:t> </a:t>
            </a:r>
            <a:r>
              <a:rPr lang="en-US" dirty="0" err="1">
                <a:solidFill>
                  <a:schemeClr val="bg1"/>
                </a:solidFill>
              </a:rPr>
              <a:t>dengan</a:t>
            </a:r>
            <a:r>
              <a:rPr lang="en-US" dirty="0">
                <a:solidFill>
                  <a:schemeClr val="bg1"/>
                </a:solidFill>
              </a:rPr>
              <a:t> </a:t>
            </a:r>
            <a:r>
              <a:rPr lang="en-US" dirty="0" err="1">
                <a:solidFill>
                  <a:schemeClr val="bg1"/>
                </a:solidFill>
              </a:rPr>
              <a:t>negara-negara</a:t>
            </a:r>
            <a:r>
              <a:rPr lang="en-US" dirty="0">
                <a:solidFill>
                  <a:schemeClr val="bg1"/>
                </a:solidFill>
              </a:rPr>
              <a:t> lain.</a:t>
            </a:r>
          </a:p>
          <a:p>
            <a:r>
              <a:rPr lang="en-US" dirty="0">
                <a:solidFill>
                  <a:schemeClr val="bg1"/>
                </a:solidFill>
              </a:rPr>
              <a:t>Dari </a:t>
            </a:r>
            <a:r>
              <a:rPr lang="en-US" dirty="0" err="1">
                <a:solidFill>
                  <a:schemeClr val="bg1"/>
                </a:solidFill>
              </a:rPr>
              <a:t>definisinya</a:t>
            </a:r>
            <a:r>
              <a:rPr lang="en-US" dirty="0">
                <a:solidFill>
                  <a:schemeClr val="bg1"/>
                </a:solidFill>
              </a:rPr>
              <a:t> </a:t>
            </a:r>
            <a:r>
              <a:rPr lang="en-US" dirty="0" err="1">
                <a:solidFill>
                  <a:schemeClr val="bg1"/>
                </a:solidFill>
              </a:rPr>
              <a:t>tentang</a:t>
            </a:r>
            <a:r>
              <a:rPr lang="en-US" dirty="0">
                <a:solidFill>
                  <a:schemeClr val="bg1"/>
                </a:solidFill>
              </a:rPr>
              <a:t> </a:t>
            </a:r>
            <a:r>
              <a:rPr lang="en-US" dirty="0" err="1">
                <a:solidFill>
                  <a:schemeClr val="bg1"/>
                </a:solidFill>
              </a:rPr>
              <a:t>negara</a:t>
            </a:r>
            <a:r>
              <a:rPr lang="en-US" dirty="0">
                <a:solidFill>
                  <a:schemeClr val="bg1"/>
                </a:solidFill>
              </a:rPr>
              <a:t>, </a:t>
            </a:r>
            <a:r>
              <a:rPr lang="en-US" dirty="0" err="1">
                <a:solidFill>
                  <a:schemeClr val="bg1"/>
                </a:solidFill>
              </a:rPr>
              <a:t>ajaran</a:t>
            </a:r>
            <a:r>
              <a:rPr lang="en-US" dirty="0">
                <a:solidFill>
                  <a:schemeClr val="bg1"/>
                </a:solidFill>
              </a:rPr>
              <a:t> </a:t>
            </a:r>
            <a:r>
              <a:rPr lang="en-US" dirty="0" err="1">
                <a:solidFill>
                  <a:schemeClr val="bg1"/>
                </a:solidFill>
              </a:rPr>
              <a:t>tentang</a:t>
            </a:r>
            <a:r>
              <a:rPr lang="en-US" dirty="0">
                <a:solidFill>
                  <a:schemeClr val="bg1"/>
                </a:solidFill>
              </a:rPr>
              <a:t> </a:t>
            </a:r>
            <a:r>
              <a:rPr lang="en-US" dirty="0" err="1">
                <a:solidFill>
                  <a:schemeClr val="bg1"/>
                </a:solidFill>
              </a:rPr>
              <a:t>kedaulatan</a:t>
            </a:r>
            <a:r>
              <a:rPr lang="en-US" dirty="0">
                <a:solidFill>
                  <a:schemeClr val="bg1"/>
                </a:solidFill>
              </a:rPr>
              <a:t> </a:t>
            </a:r>
            <a:r>
              <a:rPr lang="en-US" dirty="0" err="1">
                <a:solidFill>
                  <a:schemeClr val="bg1"/>
                </a:solidFill>
              </a:rPr>
              <a:t>rakyat</a:t>
            </a:r>
            <a:r>
              <a:rPr lang="en-US" dirty="0">
                <a:solidFill>
                  <a:schemeClr val="bg1"/>
                </a:solidFill>
              </a:rPr>
              <a:t> </a:t>
            </a:r>
            <a:r>
              <a:rPr lang="en-US" dirty="0" err="1">
                <a:solidFill>
                  <a:schemeClr val="bg1"/>
                </a:solidFill>
              </a:rPr>
              <a:t>telah</a:t>
            </a:r>
            <a:r>
              <a:rPr lang="en-US" dirty="0">
                <a:solidFill>
                  <a:schemeClr val="bg1"/>
                </a:solidFill>
              </a:rPr>
              <a:t> </a:t>
            </a:r>
            <a:r>
              <a:rPr lang="en-US" dirty="0" err="1">
                <a:solidFill>
                  <a:schemeClr val="bg1"/>
                </a:solidFill>
              </a:rPr>
              <a:t>memperoleh</a:t>
            </a:r>
            <a:r>
              <a:rPr lang="en-US" dirty="0">
                <a:solidFill>
                  <a:schemeClr val="bg1"/>
                </a:solidFill>
              </a:rPr>
              <a:t> </a:t>
            </a:r>
            <a:r>
              <a:rPr lang="en-US" dirty="0" err="1">
                <a:solidFill>
                  <a:schemeClr val="bg1"/>
                </a:solidFill>
              </a:rPr>
              <a:t>bentuk</a:t>
            </a:r>
            <a:r>
              <a:rPr lang="en-US" dirty="0">
                <a:solidFill>
                  <a:schemeClr val="bg1"/>
                </a:solidFill>
              </a:rPr>
              <a:t>.</a:t>
            </a:r>
          </a:p>
        </p:txBody>
      </p:sp>
      <p:pic>
        <p:nvPicPr>
          <p:cNvPr id="5" name="Picture 4" descr="lucu-3.gif"/>
          <p:cNvPicPr>
            <a:picLocks noChangeAspect="1"/>
          </p:cNvPicPr>
          <p:nvPr/>
        </p:nvPicPr>
        <p:blipFill>
          <a:blip r:embed="rId2"/>
          <a:stretch>
            <a:fillRect/>
          </a:stretch>
        </p:blipFill>
        <p:spPr>
          <a:xfrm>
            <a:off x="7239000" y="0"/>
            <a:ext cx="1905000" cy="1905000"/>
          </a:xfrm>
          <a:prstGeom prst="rect">
            <a:avLst/>
          </a:prstGeom>
        </p:spPr>
      </p:pic>
    </p:spTree>
    <p:extLst>
      <p:ext uri="{BB962C8B-B14F-4D97-AF65-F5344CB8AC3E}">
        <p14:creationId xmlns:p14="http://schemas.microsoft.com/office/powerpoint/2010/main" val="3994045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err="1" smtClean="0"/>
              <a:t>Tokoh</a:t>
            </a:r>
            <a:r>
              <a:rPr lang="en-US" dirty="0" smtClean="0"/>
              <a:t> </a:t>
            </a:r>
            <a:r>
              <a:rPr lang="en-US" dirty="0" err="1" smtClean="0"/>
              <a:t>Monarkomaken</a:t>
            </a:r>
            <a:endParaRPr lang="en-US" dirty="0"/>
          </a:p>
        </p:txBody>
      </p:sp>
      <p:sp>
        <p:nvSpPr>
          <p:cNvPr id="4" name="Rectangle 3"/>
          <p:cNvSpPr/>
          <p:nvPr/>
        </p:nvSpPr>
        <p:spPr bwMode="auto">
          <a:xfrm>
            <a:off x="609600" y="1905000"/>
            <a:ext cx="7848600" cy="4800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just"/>
            <a:endParaRPr lang="en-US" dirty="0" smtClean="0">
              <a:solidFill>
                <a:schemeClr val="bg1"/>
              </a:solidFill>
            </a:endParaRPr>
          </a:p>
          <a:p>
            <a:pPr lvl="0" algn="just"/>
            <a:endParaRPr lang="en-US" dirty="0">
              <a:solidFill>
                <a:schemeClr val="bg1"/>
              </a:solidFill>
            </a:endParaRPr>
          </a:p>
          <a:p>
            <a:pPr lvl="0" algn="just"/>
            <a:endParaRPr lang="en-US" dirty="0" smtClean="0">
              <a:solidFill>
                <a:schemeClr val="bg1"/>
              </a:solidFill>
            </a:endParaRPr>
          </a:p>
          <a:p>
            <a:pPr lvl="0" algn="just"/>
            <a:endParaRPr lang="en-US" dirty="0">
              <a:solidFill>
                <a:schemeClr val="bg1"/>
              </a:solidFill>
            </a:endParaRPr>
          </a:p>
          <a:p>
            <a:pPr lvl="0" algn="just"/>
            <a:r>
              <a:rPr lang="en-US" dirty="0" smtClean="0">
                <a:solidFill>
                  <a:schemeClr val="bg1"/>
                </a:solidFill>
              </a:rPr>
              <a:t>7. John </a:t>
            </a:r>
            <a:r>
              <a:rPr lang="en-US" dirty="0">
                <a:solidFill>
                  <a:schemeClr val="bg1"/>
                </a:solidFill>
              </a:rPr>
              <a:t>Milton</a:t>
            </a:r>
          </a:p>
          <a:p>
            <a:pPr algn="just"/>
            <a:r>
              <a:rPr lang="en-US" dirty="0" smtClean="0">
                <a:solidFill>
                  <a:schemeClr val="bg1"/>
                </a:solidFill>
              </a:rPr>
              <a:t>	</a:t>
            </a:r>
            <a:r>
              <a:rPr lang="en-US" dirty="0" err="1" smtClean="0">
                <a:solidFill>
                  <a:schemeClr val="bg1"/>
                </a:solidFill>
              </a:rPr>
              <a:t>Seorang</a:t>
            </a:r>
            <a:r>
              <a:rPr lang="en-US" dirty="0" smtClean="0">
                <a:solidFill>
                  <a:schemeClr val="bg1"/>
                </a:solidFill>
              </a:rPr>
              <a:t> </a:t>
            </a:r>
            <a:r>
              <a:rPr lang="en-US" dirty="0" err="1">
                <a:solidFill>
                  <a:schemeClr val="bg1"/>
                </a:solidFill>
              </a:rPr>
              <a:t>penyair</a:t>
            </a:r>
            <a:r>
              <a:rPr lang="en-US" dirty="0">
                <a:solidFill>
                  <a:schemeClr val="bg1"/>
                </a:solidFill>
              </a:rPr>
              <a:t> yang </a:t>
            </a:r>
            <a:r>
              <a:rPr lang="en-US" dirty="0" err="1">
                <a:solidFill>
                  <a:schemeClr val="bg1"/>
                </a:solidFill>
              </a:rPr>
              <a:t>terkenal</a:t>
            </a:r>
            <a:r>
              <a:rPr lang="en-US" dirty="0">
                <a:solidFill>
                  <a:schemeClr val="bg1"/>
                </a:solidFill>
              </a:rPr>
              <a:t> </a:t>
            </a:r>
            <a:r>
              <a:rPr lang="en-US" dirty="0" err="1">
                <a:solidFill>
                  <a:schemeClr val="bg1"/>
                </a:solidFill>
              </a:rPr>
              <a:t>dengan</a:t>
            </a:r>
            <a:r>
              <a:rPr lang="en-US" dirty="0">
                <a:solidFill>
                  <a:schemeClr val="bg1"/>
                </a:solidFill>
              </a:rPr>
              <a:t> </a:t>
            </a:r>
            <a:r>
              <a:rPr lang="en-US" dirty="0" err="1">
                <a:solidFill>
                  <a:schemeClr val="bg1"/>
                </a:solidFill>
              </a:rPr>
              <a:t>pembelaan-pembelaannya</a:t>
            </a:r>
            <a:r>
              <a:rPr lang="en-US" dirty="0">
                <a:solidFill>
                  <a:schemeClr val="bg1"/>
                </a:solidFill>
              </a:rPr>
              <a:t> yang </a:t>
            </a:r>
            <a:r>
              <a:rPr lang="en-US" dirty="0" err="1">
                <a:solidFill>
                  <a:schemeClr val="bg1"/>
                </a:solidFill>
              </a:rPr>
              <a:t>mengalami</a:t>
            </a:r>
            <a:r>
              <a:rPr lang="en-US" dirty="0">
                <a:solidFill>
                  <a:schemeClr val="bg1"/>
                </a:solidFill>
              </a:rPr>
              <a:t> </a:t>
            </a:r>
            <a:r>
              <a:rPr lang="en-US" dirty="0" err="1">
                <a:solidFill>
                  <a:schemeClr val="bg1"/>
                </a:solidFill>
              </a:rPr>
              <a:t>masa</a:t>
            </a:r>
            <a:r>
              <a:rPr lang="en-US" dirty="0">
                <a:solidFill>
                  <a:schemeClr val="bg1"/>
                </a:solidFill>
              </a:rPr>
              <a:t> </a:t>
            </a:r>
            <a:r>
              <a:rPr lang="en-US" dirty="0" err="1">
                <a:solidFill>
                  <a:schemeClr val="bg1"/>
                </a:solidFill>
              </a:rPr>
              <a:t>pembunuhan</a:t>
            </a:r>
            <a:r>
              <a:rPr lang="en-US" dirty="0">
                <a:solidFill>
                  <a:schemeClr val="bg1"/>
                </a:solidFill>
              </a:rPr>
              <a:t> Raja Charles I.</a:t>
            </a:r>
          </a:p>
          <a:p>
            <a:pPr lvl="0" algn="just"/>
            <a:r>
              <a:rPr lang="en-US" dirty="0" smtClean="0">
                <a:solidFill>
                  <a:schemeClr val="bg1"/>
                </a:solidFill>
              </a:rPr>
              <a:t>8. Johannes </a:t>
            </a:r>
            <a:r>
              <a:rPr lang="en-US" dirty="0" err="1">
                <a:solidFill>
                  <a:schemeClr val="bg1"/>
                </a:solidFill>
              </a:rPr>
              <a:t>Althusius</a:t>
            </a:r>
            <a:r>
              <a:rPr lang="en-US" dirty="0">
                <a:solidFill>
                  <a:schemeClr val="bg1"/>
                </a:solidFill>
              </a:rPr>
              <a:t> (1568-1638)</a:t>
            </a:r>
          </a:p>
          <a:p>
            <a:pPr algn="just"/>
            <a:r>
              <a:rPr lang="en-US" dirty="0" smtClean="0">
                <a:solidFill>
                  <a:schemeClr val="bg1"/>
                </a:solidFill>
              </a:rPr>
              <a:t>	</a:t>
            </a:r>
            <a:r>
              <a:rPr lang="en-US" dirty="0" err="1" smtClean="0">
                <a:solidFill>
                  <a:schemeClr val="bg1"/>
                </a:solidFill>
              </a:rPr>
              <a:t>Ajarannya</a:t>
            </a:r>
            <a:r>
              <a:rPr lang="en-US" dirty="0" smtClean="0">
                <a:solidFill>
                  <a:schemeClr val="bg1"/>
                </a:solidFill>
              </a:rPr>
              <a:t> </a:t>
            </a:r>
            <a:r>
              <a:rPr lang="en-US" dirty="0" err="1">
                <a:solidFill>
                  <a:schemeClr val="bg1"/>
                </a:solidFill>
              </a:rPr>
              <a:t>bersifat</a:t>
            </a:r>
            <a:r>
              <a:rPr lang="en-US" dirty="0">
                <a:solidFill>
                  <a:schemeClr val="bg1"/>
                </a:solidFill>
              </a:rPr>
              <a:t> </a:t>
            </a:r>
            <a:r>
              <a:rPr lang="en-US" dirty="0" err="1">
                <a:solidFill>
                  <a:schemeClr val="bg1"/>
                </a:solidFill>
              </a:rPr>
              <a:t>organistis</a:t>
            </a:r>
            <a:r>
              <a:rPr lang="en-US" dirty="0">
                <a:solidFill>
                  <a:schemeClr val="bg1"/>
                </a:solidFill>
              </a:rPr>
              <a:t>, </a:t>
            </a:r>
            <a:r>
              <a:rPr lang="en-US" dirty="0" err="1">
                <a:solidFill>
                  <a:schemeClr val="bg1"/>
                </a:solidFill>
              </a:rPr>
              <a:t>yaitu</a:t>
            </a:r>
            <a:r>
              <a:rPr lang="en-US" dirty="0">
                <a:solidFill>
                  <a:schemeClr val="bg1"/>
                </a:solidFill>
              </a:rPr>
              <a:t>: </a:t>
            </a:r>
            <a:r>
              <a:rPr lang="en-US" dirty="0" err="1">
                <a:solidFill>
                  <a:schemeClr val="bg1"/>
                </a:solidFill>
              </a:rPr>
              <a:t>negara</a:t>
            </a:r>
            <a:r>
              <a:rPr lang="en-US" dirty="0">
                <a:solidFill>
                  <a:schemeClr val="bg1"/>
                </a:solidFill>
              </a:rPr>
              <a:t> </a:t>
            </a:r>
            <a:r>
              <a:rPr lang="en-US" dirty="0" err="1">
                <a:solidFill>
                  <a:schemeClr val="bg1"/>
                </a:solidFill>
              </a:rPr>
              <a:t>adalah</a:t>
            </a:r>
            <a:r>
              <a:rPr lang="en-US" dirty="0">
                <a:solidFill>
                  <a:schemeClr val="bg1"/>
                </a:solidFill>
              </a:rPr>
              <a:t> </a:t>
            </a:r>
            <a:r>
              <a:rPr lang="en-US" dirty="0" err="1">
                <a:solidFill>
                  <a:schemeClr val="bg1"/>
                </a:solidFill>
              </a:rPr>
              <a:t>kesatuan</a:t>
            </a:r>
            <a:r>
              <a:rPr lang="en-US" dirty="0">
                <a:solidFill>
                  <a:schemeClr val="bg1"/>
                </a:solidFill>
              </a:rPr>
              <a:t> </a:t>
            </a:r>
            <a:r>
              <a:rPr lang="en-US" dirty="0" err="1">
                <a:solidFill>
                  <a:schemeClr val="bg1"/>
                </a:solidFill>
              </a:rPr>
              <a:t>keluarga</a:t>
            </a:r>
            <a:r>
              <a:rPr lang="en-US" dirty="0">
                <a:solidFill>
                  <a:schemeClr val="bg1"/>
                </a:solidFill>
              </a:rPr>
              <a:t> </a:t>
            </a:r>
            <a:r>
              <a:rPr lang="en-US" dirty="0" err="1">
                <a:solidFill>
                  <a:schemeClr val="bg1"/>
                </a:solidFill>
              </a:rPr>
              <a:t>dalam</a:t>
            </a:r>
            <a:r>
              <a:rPr lang="en-US" dirty="0">
                <a:solidFill>
                  <a:schemeClr val="bg1"/>
                </a:solidFill>
              </a:rPr>
              <a:t> </a:t>
            </a:r>
            <a:r>
              <a:rPr lang="en-US" dirty="0" err="1">
                <a:solidFill>
                  <a:schemeClr val="bg1"/>
                </a:solidFill>
              </a:rPr>
              <a:t>bentuknya</a:t>
            </a:r>
            <a:r>
              <a:rPr lang="en-US" dirty="0">
                <a:solidFill>
                  <a:schemeClr val="bg1"/>
                </a:solidFill>
              </a:rPr>
              <a:t> yang </a:t>
            </a:r>
            <a:r>
              <a:rPr lang="en-US" dirty="0" err="1">
                <a:solidFill>
                  <a:schemeClr val="bg1"/>
                </a:solidFill>
              </a:rPr>
              <a:t>tertinggi</a:t>
            </a:r>
            <a:r>
              <a:rPr lang="en-US" dirty="0">
                <a:solidFill>
                  <a:schemeClr val="bg1"/>
                </a:solidFill>
              </a:rPr>
              <a:t> </a:t>
            </a:r>
            <a:r>
              <a:rPr lang="en-US" dirty="0" err="1">
                <a:solidFill>
                  <a:schemeClr val="bg1"/>
                </a:solidFill>
              </a:rPr>
              <a:t>dan</a:t>
            </a:r>
            <a:r>
              <a:rPr lang="en-US" dirty="0">
                <a:solidFill>
                  <a:schemeClr val="bg1"/>
                </a:solidFill>
              </a:rPr>
              <a:t> </a:t>
            </a:r>
            <a:r>
              <a:rPr lang="en-US" dirty="0" err="1">
                <a:solidFill>
                  <a:schemeClr val="bg1"/>
                </a:solidFill>
              </a:rPr>
              <a:t>mempunyai</a:t>
            </a:r>
            <a:r>
              <a:rPr lang="en-US" dirty="0">
                <a:solidFill>
                  <a:schemeClr val="bg1"/>
                </a:solidFill>
              </a:rPr>
              <a:t> </a:t>
            </a:r>
            <a:r>
              <a:rPr lang="en-US" dirty="0" err="1">
                <a:solidFill>
                  <a:schemeClr val="bg1"/>
                </a:solidFill>
              </a:rPr>
              <a:t>beraneka</a:t>
            </a:r>
            <a:r>
              <a:rPr lang="en-US" dirty="0">
                <a:solidFill>
                  <a:schemeClr val="bg1"/>
                </a:solidFill>
              </a:rPr>
              <a:t> </a:t>
            </a:r>
            <a:r>
              <a:rPr lang="en-US" dirty="0" err="1">
                <a:solidFill>
                  <a:schemeClr val="bg1"/>
                </a:solidFill>
              </a:rPr>
              <a:t>macam</a:t>
            </a:r>
            <a:r>
              <a:rPr lang="en-US" dirty="0">
                <a:solidFill>
                  <a:schemeClr val="bg1"/>
                </a:solidFill>
              </a:rPr>
              <a:t> </a:t>
            </a:r>
            <a:r>
              <a:rPr lang="en-US" dirty="0" err="1">
                <a:solidFill>
                  <a:schemeClr val="bg1"/>
                </a:solidFill>
              </a:rPr>
              <a:t>tujuan</a:t>
            </a:r>
            <a:r>
              <a:rPr lang="en-US" dirty="0">
                <a:solidFill>
                  <a:schemeClr val="bg1"/>
                </a:solidFill>
              </a:rPr>
              <a:t>, </a:t>
            </a:r>
            <a:r>
              <a:rPr lang="en-US" dirty="0" err="1">
                <a:solidFill>
                  <a:schemeClr val="bg1"/>
                </a:solidFill>
              </a:rPr>
              <a:t>dengan</a:t>
            </a:r>
            <a:r>
              <a:rPr lang="en-US" dirty="0">
                <a:solidFill>
                  <a:schemeClr val="bg1"/>
                </a:solidFill>
              </a:rPr>
              <a:t> </a:t>
            </a:r>
            <a:r>
              <a:rPr lang="en-US" dirty="0" err="1">
                <a:solidFill>
                  <a:schemeClr val="bg1"/>
                </a:solidFill>
              </a:rPr>
              <a:t>secara</a:t>
            </a:r>
            <a:r>
              <a:rPr lang="en-US" dirty="0">
                <a:solidFill>
                  <a:schemeClr val="bg1"/>
                </a:solidFill>
              </a:rPr>
              <a:t> </a:t>
            </a:r>
            <a:r>
              <a:rPr lang="en-US" dirty="0" err="1">
                <a:solidFill>
                  <a:schemeClr val="bg1"/>
                </a:solidFill>
              </a:rPr>
              <a:t>berangsur-angsur</a:t>
            </a:r>
            <a:r>
              <a:rPr lang="en-US" dirty="0">
                <a:solidFill>
                  <a:schemeClr val="bg1"/>
                </a:solidFill>
              </a:rPr>
              <a:t> </a:t>
            </a:r>
            <a:r>
              <a:rPr lang="en-US" dirty="0" err="1">
                <a:solidFill>
                  <a:schemeClr val="bg1"/>
                </a:solidFill>
              </a:rPr>
              <a:t>kesatuan</a:t>
            </a:r>
            <a:r>
              <a:rPr lang="en-US" dirty="0">
                <a:solidFill>
                  <a:schemeClr val="bg1"/>
                </a:solidFill>
              </a:rPr>
              <a:t> </a:t>
            </a:r>
            <a:r>
              <a:rPr lang="en-US" dirty="0" err="1">
                <a:solidFill>
                  <a:schemeClr val="bg1"/>
                </a:solidFill>
              </a:rPr>
              <a:t>itu</a:t>
            </a:r>
            <a:r>
              <a:rPr lang="en-US" dirty="0">
                <a:solidFill>
                  <a:schemeClr val="bg1"/>
                </a:solidFill>
              </a:rPr>
              <a:t> </a:t>
            </a:r>
            <a:r>
              <a:rPr lang="en-US" dirty="0" err="1">
                <a:solidFill>
                  <a:schemeClr val="bg1"/>
                </a:solidFill>
              </a:rPr>
              <a:t>berkembang</a:t>
            </a:r>
            <a:r>
              <a:rPr lang="en-US" dirty="0">
                <a:solidFill>
                  <a:schemeClr val="bg1"/>
                </a:solidFill>
              </a:rPr>
              <a:t> </a:t>
            </a:r>
            <a:r>
              <a:rPr lang="en-US" dirty="0" err="1">
                <a:solidFill>
                  <a:schemeClr val="bg1"/>
                </a:solidFill>
              </a:rPr>
              <a:t>dan</a:t>
            </a:r>
            <a:r>
              <a:rPr lang="en-US" dirty="0">
                <a:solidFill>
                  <a:schemeClr val="bg1"/>
                </a:solidFill>
              </a:rPr>
              <a:t> </a:t>
            </a:r>
            <a:r>
              <a:rPr lang="en-US" dirty="0" err="1">
                <a:solidFill>
                  <a:schemeClr val="bg1"/>
                </a:solidFill>
              </a:rPr>
              <a:t>akhirnya</a:t>
            </a:r>
            <a:r>
              <a:rPr lang="en-US" dirty="0">
                <a:solidFill>
                  <a:schemeClr val="bg1"/>
                </a:solidFill>
              </a:rPr>
              <a:t> </a:t>
            </a:r>
            <a:r>
              <a:rPr lang="en-US" dirty="0" err="1">
                <a:solidFill>
                  <a:schemeClr val="bg1"/>
                </a:solidFill>
              </a:rPr>
              <a:t>mencapai</a:t>
            </a:r>
            <a:r>
              <a:rPr lang="en-US" dirty="0">
                <a:solidFill>
                  <a:schemeClr val="bg1"/>
                </a:solidFill>
              </a:rPr>
              <a:t> </a:t>
            </a:r>
            <a:r>
              <a:rPr lang="en-US" dirty="0" err="1">
                <a:solidFill>
                  <a:schemeClr val="bg1"/>
                </a:solidFill>
              </a:rPr>
              <a:t>bentuknya</a:t>
            </a:r>
            <a:r>
              <a:rPr lang="en-US" dirty="0">
                <a:solidFill>
                  <a:schemeClr val="bg1"/>
                </a:solidFill>
              </a:rPr>
              <a:t> </a:t>
            </a:r>
            <a:r>
              <a:rPr lang="en-US" dirty="0" err="1">
                <a:solidFill>
                  <a:schemeClr val="bg1"/>
                </a:solidFill>
              </a:rPr>
              <a:t>sebagai</a:t>
            </a:r>
            <a:r>
              <a:rPr lang="en-US" dirty="0">
                <a:solidFill>
                  <a:schemeClr val="bg1"/>
                </a:solidFill>
              </a:rPr>
              <a:t> </a:t>
            </a:r>
            <a:r>
              <a:rPr lang="en-US" dirty="0" err="1">
                <a:solidFill>
                  <a:schemeClr val="bg1"/>
                </a:solidFill>
              </a:rPr>
              <a:t>negara</a:t>
            </a:r>
            <a:r>
              <a:rPr lang="en-US" dirty="0">
                <a:solidFill>
                  <a:schemeClr val="bg1"/>
                </a:solidFill>
              </a:rPr>
              <a:t>.</a:t>
            </a:r>
          </a:p>
        </p:txBody>
      </p:sp>
      <p:pic>
        <p:nvPicPr>
          <p:cNvPr id="5" name="Picture 4" descr="lucu-3.gif"/>
          <p:cNvPicPr>
            <a:picLocks noChangeAspect="1"/>
          </p:cNvPicPr>
          <p:nvPr/>
        </p:nvPicPr>
        <p:blipFill>
          <a:blip r:embed="rId2"/>
          <a:stretch>
            <a:fillRect/>
          </a:stretch>
        </p:blipFill>
        <p:spPr>
          <a:xfrm>
            <a:off x="7239000" y="0"/>
            <a:ext cx="1905000" cy="1905000"/>
          </a:xfrm>
          <a:prstGeom prst="rect">
            <a:avLst/>
          </a:prstGeom>
        </p:spPr>
      </p:pic>
    </p:spTree>
    <p:extLst>
      <p:ext uri="{BB962C8B-B14F-4D97-AF65-F5344CB8AC3E}">
        <p14:creationId xmlns:p14="http://schemas.microsoft.com/office/powerpoint/2010/main" val="3804653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89" name="Picture 49" descr="arrow_metal01"/>
          <p:cNvPicPr>
            <a:picLocks noChangeAspect="1" noChangeArrowheads="1"/>
          </p:cNvPicPr>
          <p:nvPr/>
        </p:nvPicPr>
        <p:blipFill>
          <a:blip r:embed="rId2">
            <a:lum contrast="6000"/>
          </a:blip>
          <a:srcRect/>
          <a:stretch>
            <a:fillRect/>
          </a:stretch>
        </p:blipFill>
        <p:spPr bwMode="auto">
          <a:xfrm>
            <a:off x="914400" y="2286000"/>
            <a:ext cx="2543175" cy="3392488"/>
          </a:xfrm>
          <a:prstGeom prst="rect">
            <a:avLst/>
          </a:prstGeom>
          <a:noFill/>
        </p:spPr>
      </p:pic>
      <p:sp>
        <p:nvSpPr>
          <p:cNvPr id="35842" name="Line 2"/>
          <p:cNvSpPr>
            <a:spLocks noChangeShapeType="1"/>
          </p:cNvSpPr>
          <p:nvPr/>
        </p:nvSpPr>
        <p:spPr bwMode="black">
          <a:xfrm>
            <a:off x="2928938" y="5543550"/>
            <a:ext cx="4800600" cy="0"/>
          </a:xfrm>
          <a:prstGeom prst="line">
            <a:avLst/>
          </a:prstGeom>
          <a:noFill/>
          <a:ln w="28575" cap="rnd">
            <a:solidFill>
              <a:schemeClr val="tx1"/>
            </a:solidFill>
            <a:prstDash val="sysDot"/>
            <a:round/>
            <a:headEnd/>
            <a:tailEnd/>
          </a:ln>
          <a:effectLst/>
        </p:spPr>
        <p:txBody>
          <a:bodyPr/>
          <a:lstStyle/>
          <a:p>
            <a:endParaRPr lang="en-US"/>
          </a:p>
        </p:txBody>
      </p:sp>
      <p:sp>
        <p:nvSpPr>
          <p:cNvPr id="35843" name="Rectangle 3"/>
          <p:cNvSpPr>
            <a:spLocks noChangeArrowheads="1"/>
          </p:cNvSpPr>
          <p:nvPr/>
        </p:nvSpPr>
        <p:spPr bwMode="black">
          <a:xfrm>
            <a:off x="3614738" y="5162550"/>
            <a:ext cx="3552825" cy="366713"/>
          </a:xfrm>
          <a:prstGeom prst="rect">
            <a:avLst/>
          </a:prstGeom>
          <a:noFill/>
          <a:ln w="9525">
            <a:noFill/>
            <a:miter lim="800000"/>
            <a:headEnd/>
            <a:tailEnd/>
          </a:ln>
          <a:effectLst/>
        </p:spPr>
        <p:txBody>
          <a:bodyPr>
            <a:spAutoFit/>
          </a:bodyPr>
          <a:lstStyle/>
          <a:p>
            <a:pPr eaLnBrk="0" hangingPunct="0"/>
            <a:r>
              <a:rPr lang="en-US" dirty="0" err="1" smtClean="0"/>
              <a:t>Fenomenologi</a:t>
            </a:r>
            <a:endParaRPr lang="en-US" dirty="0"/>
          </a:p>
        </p:txBody>
      </p:sp>
      <p:sp>
        <p:nvSpPr>
          <p:cNvPr id="35844" name="Line 4"/>
          <p:cNvSpPr>
            <a:spLocks noChangeShapeType="1"/>
          </p:cNvSpPr>
          <p:nvPr/>
        </p:nvSpPr>
        <p:spPr bwMode="black">
          <a:xfrm>
            <a:off x="2971800" y="2743200"/>
            <a:ext cx="4800600" cy="0"/>
          </a:xfrm>
          <a:prstGeom prst="line">
            <a:avLst/>
          </a:prstGeom>
          <a:noFill/>
          <a:ln w="28575" cap="rnd">
            <a:solidFill>
              <a:schemeClr val="tx1"/>
            </a:solidFill>
            <a:prstDash val="sysDot"/>
            <a:round/>
            <a:headEnd/>
            <a:tailEnd/>
          </a:ln>
          <a:effectLst/>
        </p:spPr>
        <p:txBody>
          <a:bodyPr/>
          <a:lstStyle/>
          <a:p>
            <a:endParaRPr lang="en-US"/>
          </a:p>
        </p:txBody>
      </p:sp>
      <p:sp>
        <p:nvSpPr>
          <p:cNvPr id="35847" name="Rectangle 7"/>
          <p:cNvSpPr>
            <a:spLocks noGrp="1" noChangeArrowheads="1"/>
          </p:cNvSpPr>
          <p:nvPr>
            <p:ph type="title"/>
          </p:nvPr>
        </p:nvSpPr>
        <p:spPr>
          <a:xfrm>
            <a:off x="1600200" y="98425"/>
            <a:ext cx="7391400" cy="1074738"/>
          </a:xfrm>
        </p:spPr>
        <p:txBody>
          <a:bodyPr/>
          <a:lstStyle/>
          <a:p>
            <a:r>
              <a:rPr lang="en-US" sz="28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Aliran</a:t>
            </a:r>
            <a:r>
              <a:rPr lang="en-US" sz="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aliran</a:t>
            </a:r>
            <a:r>
              <a:rPr lang="en-US" sz="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pada</a:t>
            </a:r>
            <a:r>
              <a:rPr lang="en-US" sz="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filsafat</a:t>
            </a:r>
            <a:r>
              <a:rPr lang="en-US" sz="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barat</a:t>
            </a:r>
            <a:endParaRPr lang="en-U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5848" name="Rectangle 8"/>
          <p:cNvSpPr>
            <a:spLocks noChangeArrowheads="1"/>
          </p:cNvSpPr>
          <p:nvPr/>
        </p:nvSpPr>
        <p:spPr bwMode="black">
          <a:xfrm>
            <a:off x="3657600" y="2362200"/>
            <a:ext cx="3552825" cy="366713"/>
          </a:xfrm>
          <a:prstGeom prst="rect">
            <a:avLst/>
          </a:prstGeom>
          <a:noFill/>
          <a:ln w="9525">
            <a:noFill/>
            <a:miter lim="800000"/>
            <a:headEnd/>
            <a:tailEnd/>
          </a:ln>
          <a:effectLst/>
        </p:spPr>
        <p:txBody>
          <a:bodyPr>
            <a:spAutoFit/>
          </a:bodyPr>
          <a:lstStyle/>
          <a:p>
            <a:pPr eaLnBrk="0" hangingPunct="0"/>
            <a:r>
              <a:rPr lang="en-US" dirty="0" err="1" smtClean="0"/>
              <a:t>Kantianisme</a:t>
            </a:r>
            <a:endParaRPr lang="en-US" dirty="0"/>
          </a:p>
        </p:txBody>
      </p:sp>
      <p:sp>
        <p:nvSpPr>
          <p:cNvPr id="35849" name="Line 9"/>
          <p:cNvSpPr>
            <a:spLocks noChangeShapeType="1"/>
          </p:cNvSpPr>
          <p:nvPr/>
        </p:nvSpPr>
        <p:spPr bwMode="black">
          <a:xfrm>
            <a:off x="3462338" y="3429000"/>
            <a:ext cx="4800600" cy="0"/>
          </a:xfrm>
          <a:prstGeom prst="line">
            <a:avLst/>
          </a:prstGeom>
          <a:noFill/>
          <a:ln w="28575" cap="rnd">
            <a:solidFill>
              <a:schemeClr val="tx1"/>
            </a:solidFill>
            <a:prstDash val="sysDot"/>
            <a:round/>
            <a:headEnd/>
            <a:tailEnd/>
          </a:ln>
          <a:effectLst/>
        </p:spPr>
        <p:txBody>
          <a:bodyPr/>
          <a:lstStyle/>
          <a:p>
            <a:endParaRPr lang="en-US"/>
          </a:p>
        </p:txBody>
      </p:sp>
      <p:sp>
        <p:nvSpPr>
          <p:cNvPr id="35850" name="Rectangle 10"/>
          <p:cNvSpPr>
            <a:spLocks noChangeArrowheads="1"/>
          </p:cNvSpPr>
          <p:nvPr/>
        </p:nvSpPr>
        <p:spPr bwMode="black">
          <a:xfrm>
            <a:off x="4114800" y="3048000"/>
            <a:ext cx="3552825" cy="366713"/>
          </a:xfrm>
          <a:prstGeom prst="rect">
            <a:avLst/>
          </a:prstGeom>
          <a:noFill/>
          <a:ln w="9525">
            <a:noFill/>
            <a:miter lim="800000"/>
            <a:headEnd/>
            <a:tailEnd/>
          </a:ln>
          <a:effectLst/>
        </p:spPr>
        <p:txBody>
          <a:bodyPr>
            <a:spAutoFit/>
          </a:bodyPr>
          <a:lstStyle/>
          <a:p>
            <a:pPr eaLnBrk="0" hangingPunct="0"/>
            <a:r>
              <a:rPr lang="en-US" dirty="0" err="1" smtClean="0"/>
              <a:t>Idealiseme</a:t>
            </a:r>
            <a:endParaRPr lang="en-US" dirty="0"/>
          </a:p>
        </p:txBody>
      </p:sp>
      <p:sp>
        <p:nvSpPr>
          <p:cNvPr id="35851" name="Line 11"/>
          <p:cNvSpPr>
            <a:spLocks noChangeShapeType="1"/>
          </p:cNvSpPr>
          <p:nvPr/>
        </p:nvSpPr>
        <p:spPr bwMode="black">
          <a:xfrm>
            <a:off x="3657600" y="4154488"/>
            <a:ext cx="4800600" cy="0"/>
          </a:xfrm>
          <a:prstGeom prst="line">
            <a:avLst/>
          </a:prstGeom>
          <a:noFill/>
          <a:ln w="28575" cap="rnd">
            <a:solidFill>
              <a:schemeClr val="tx1"/>
            </a:solidFill>
            <a:prstDash val="sysDot"/>
            <a:round/>
            <a:headEnd/>
            <a:tailEnd/>
          </a:ln>
          <a:effectLst/>
        </p:spPr>
        <p:txBody>
          <a:bodyPr/>
          <a:lstStyle/>
          <a:p>
            <a:endParaRPr lang="en-US"/>
          </a:p>
        </p:txBody>
      </p:sp>
      <p:sp>
        <p:nvSpPr>
          <p:cNvPr id="35852" name="Rectangle 12"/>
          <p:cNvSpPr>
            <a:spLocks noChangeArrowheads="1"/>
          </p:cNvSpPr>
          <p:nvPr/>
        </p:nvSpPr>
        <p:spPr bwMode="black">
          <a:xfrm>
            <a:off x="4343400" y="3773488"/>
            <a:ext cx="3552825" cy="366712"/>
          </a:xfrm>
          <a:prstGeom prst="rect">
            <a:avLst/>
          </a:prstGeom>
          <a:noFill/>
          <a:ln w="9525">
            <a:noFill/>
            <a:miter lim="800000"/>
            <a:headEnd/>
            <a:tailEnd/>
          </a:ln>
          <a:effectLst/>
        </p:spPr>
        <p:txBody>
          <a:bodyPr>
            <a:spAutoFit/>
          </a:bodyPr>
          <a:lstStyle/>
          <a:p>
            <a:pPr eaLnBrk="0" hangingPunct="0"/>
            <a:r>
              <a:rPr lang="en-US" dirty="0" err="1" smtClean="0"/>
              <a:t>Positivisme</a:t>
            </a:r>
            <a:endParaRPr lang="en-US" dirty="0"/>
          </a:p>
        </p:txBody>
      </p:sp>
      <p:sp>
        <p:nvSpPr>
          <p:cNvPr id="35853" name="Line 13"/>
          <p:cNvSpPr>
            <a:spLocks noChangeShapeType="1"/>
          </p:cNvSpPr>
          <p:nvPr/>
        </p:nvSpPr>
        <p:spPr bwMode="black">
          <a:xfrm>
            <a:off x="3462338" y="4876800"/>
            <a:ext cx="4800600" cy="0"/>
          </a:xfrm>
          <a:prstGeom prst="line">
            <a:avLst/>
          </a:prstGeom>
          <a:noFill/>
          <a:ln w="28575" cap="rnd">
            <a:solidFill>
              <a:schemeClr val="tx1"/>
            </a:solidFill>
            <a:prstDash val="sysDot"/>
            <a:round/>
            <a:headEnd/>
            <a:tailEnd/>
          </a:ln>
          <a:effectLst/>
        </p:spPr>
        <p:txBody>
          <a:bodyPr/>
          <a:lstStyle/>
          <a:p>
            <a:endParaRPr lang="en-US"/>
          </a:p>
        </p:txBody>
      </p:sp>
      <p:sp>
        <p:nvSpPr>
          <p:cNvPr id="35854" name="Rectangle 14"/>
          <p:cNvSpPr>
            <a:spLocks noChangeArrowheads="1"/>
          </p:cNvSpPr>
          <p:nvPr/>
        </p:nvSpPr>
        <p:spPr bwMode="black">
          <a:xfrm>
            <a:off x="4114800" y="4495800"/>
            <a:ext cx="3552825" cy="366713"/>
          </a:xfrm>
          <a:prstGeom prst="rect">
            <a:avLst/>
          </a:prstGeom>
          <a:noFill/>
          <a:ln w="9525">
            <a:noFill/>
            <a:miter lim="800000"/>
            <a:headEnd/>
            <a:tailEnd/>
          </a:ln>
          <a:effectLst/>
        </p:spPr>
        <p:txBody>
          <a:bodyPr>
            <a:spAutoFit/>
          </a:bodyPr>
          <a:lstStyle/>
          <a:p>
            <a:pPr eaLnBrk="0" hangingPunct="0"/>
            <a:r>
              <a:rPr lang="en-US" dirty="0" err="1" smtClean="0"/>
              <a:t>Pragmatisme</a:t>
            </a:r>
            <a:endParaRPr lang="en-US" dirty="0"/>
          </a:p>
        </p:txBody>
      </p:sp>
      <p:grpSp>
        <p:nvGrpSpPr>
          <p:cNvPr id="35934" name="Group 94"/>
          <p:cNvGrpSpPr>
            <a:grpSpLocks/>
          </p:cNvGrpSpPr>
          <p:nvPr/>
        </p:nvGrpSpPr>
        <p:grpSpPr bwMode="auto">
          <a:xfrm>
            <a:off x="2790825" y="2362200"/>
            <a:ext cx="393700" cy="393700"/>
            <a:chOff x="2543" y="1006"/>
            <a:chExt cx="416" cy="416"/>
          </a:xfrm>
        </p:grpSpPr>
        <p:sp>
          <p:nvSpPr>
            <p:cNvPr id="35892" name="Oval 52"/>
            <p:cNvSpPr>
              <a:spLocks noChangeArrowheads="1"/>
            </p:cNvSpPr>
            <p:nvPr/>
          </p:nvSpPr>
          <p:spPr bwMode="gray">
            <a:xfrm>
              <a:off x="254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en-US"/>
            </a:p>
          </p:txBody>
        </p:sp>
        <p:grpSp>
          <p:nvGrpSpPr>
            <p:cNvPr id="35893" name="Group 53"/>
            <p:cNvGrpSpPr>
              <a:grpSpLocks/>
            </p:cNvGrpSpPr>
            <p:nvPr/>
          </p:nvGrpSpPr>
          <p:grpSpPr bwMode="auto">
            <a:xfrm rot="-2288454">
              <a:off x="2578" y="1034"/>
              <a:ext cx="348" cy="356"/>
              <a:chOff x="887" y="2040"/>
              <a:chExt cx="433" cy="422"/>
            </a:xfrm>
          </p:grpSpPr>
          <p:pic>
            <p:nvPicPr>
              <p:cNvPr id="35894" name="Picture 54" descr="circuler_1"/>
              <p:cNvPicPr>
                <a:picLocks noChangeAspect="1" noChangeArrowheads="1"/>
              </p:cNvPicPr>
              <p:nvPr/>
            </p:nvPicPr>
            <p:blipFill>
              <a:blip r:embed="rId3" cstate="print"/>
              <a:srcRect/>
              <a:stretch>
                <a:fillRect/>
              </a:stretch>
            </p:blipFill>
            <p:spPr bwMode="gray">
              <a:xfrm>
                <a:off x="887" y="2040"/>
                <a:ext cx="430" cy="420"/>
              </a:xfrm>
              <a:prstGeom prst="rect">
                <a:avLst/>
              </a:prstGeom>
              <a:noFill/>
            </p:spPr>
          </p:pic>
          <p:sp>
            <p:nvSpPr>
              <p:cNvPr id="35895" name="Oval 55"/>
              <p:cNvSpPr>
                <a:spLocks noChangeArrowheads="1"/>
              </p:cNvSpPr>
              <p:nvPr/>
            </p:nvSpPr>
            <p:spPr bwMode="gray">
              <a:xfrm>
                <a:off x="887" y="2040"/>
                <a:ext cx="433" cy="422"/>
              </a:xfrm>
              <a:prstGeom prst="ellipse">
                <a:avLst/>
              </a:prstGeom>
              <a:gradFill rotWithShape="1">
                <a:gsLst>
                  <a:gs pos="0">
                    <a:schemeClr val="accent1">
                      <a:gamma/>
                      <a:shade val="34902"/>
                      <a:invGamma/>
                      <a:alpha val="89999"/>
                    </a:schemeClr>
                  </a:gs>
                  <a:gs pos="50000">
                    <a:schemeClr val="accent1">
                      <a:alpha val="75000"/>
                    </a:schemeClr>
                  </a:gs>
                  <a:gs pos="100000">
                    <a:schemeClr val="accent1">
                      <a:gamma/>
                      <a:shade val="34902"/>
                      <a:invGamma/>
                      <a:alpha val="89999"/>
                    </a:schemeClr>
                  </a:gs>
                </a:gsLst>
                <a:lin ang="18900000" scaled="1"/>
              </a:gradFill>
              <a:ln w="9525" algn="ctr">
                <a:noFill/>
                <a:round/>
                <a:headEnd/>
                <a:tailEnd/>
              </a:ln>
              <a:effectLst/>
            </p:spPr>
            <p:txBody>
              <a:bodyPr wrap="none" anchor="ctr"/>
              <a:lstStyle/>
              <a:p>
                <a:endParaRPr lang="en-US"/>
              </a:p>
            </p:txBody>
          </p:sp>
          <p:pic>
            <p:nvPicPr>
              <p:cNvPr id="35896" name="Picture 56" descr="Picture2"/>
              <p:cNvPicPr>
                <a:picLocks noChangeAspect="1" noChangeArrowheads="1"/>
              </p:cNvPicPr>
              <p:nvPr/>
            </p:nvPicPr>
            <p:blipFill>
              <a:blip r:embed="rId4"/>
              <a:srcRect/>
              <a:stretch>
                <a:fillRect/>
              </a:stretch>
            </p:blipFill>
            <p:spPr bwMode="gray">
              <a:xfrm>
                <a:off x="930" y="2044"/>
                <a:ext cx="345" cy="149"/>
              </a:xfrm>
              <a:prstGeom prst="rect">
                <a:avLst/>
              </a:prstGeom>
              <a:noFill/>
            </p:spPr>
          </p:pic>
        </p:grpSp>
        <p:pic>
          <p:nvPicPr>
            <p:cNvPr id="35897" name="Picture 57"/>
            <p:cNvPicPr>
              <a:picLocks noChangeAspect="1" noChangeArrowheads="1"/>
            </p:cNvPicPr>
            <p:nvPr/>
          </p:nvPicPr>
          <p:blipFill>
            <a:blip r:embed="rId5" cstate="print"/>
            <a:srcRect l="12015" t="9302" r="12404" b="12598"/>
            <a:stretch>
              <a:fillRect/>
            </a:stretch>
          </p:blipFill>
          <p:spPr bwMode="gray">
            <a:xfrm>
              <a:off x="2570" y="1020"/>
              <a:ext cx="359" cy="370"/>
            </a:xfrm>
            <a:prstGeom prst="rect">
              <a:avLst/>
            </a:prstGeom>
            <a:noFill/>
            <a:ln w="9525">
              <a:noFill/>
              <a:miter lim="800000"/>
              <a:headEnd/>
              <a:tailEnd/>
            </a:ln>
            <a:effectLst/>
          </p:spPr>
        </p:pic>
      </p:grpSp>
      <p:grpSp>
        <p:nvGrpSpPr>
          <p:cNvPr id="35933" name="Group 93"/>
          <p:cNvGrpSpPr>
            <a:grpSpLocks/>
          </p:cNvGrpSpPr>
          <p:nvPr/>
        </p:nvGrpSpPr>
        <p:grpSpPr bwMode="auto">
          <a:xfrm>
            <a:off x="3325813" y="3049588"/>
            <a:ext cx="393700" cy="393700"/>
            <a:chOff x="3071" y="1006"/>
            <a:chExt cx="416" cy="416"/>
          </a:xfrm>
        </p:grpSpPr>
        <p:sp>
          <p:nvSpPr>
            <p:cNvPr id="35902" name="Oval 62"/>
            <p:cNvSpPr>
              <a:spLocks noChangeArrowheads="1"/>
            </p:cNvSpPr>
            <p:nvPr/>
          </p:nvSpPr>
          <p:spPr bwMode="gray">
            <a:xfrm>
              <a:off x="3071"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en-US"/>
            </a:p>
          </p:txBody>
        </p:sp>
        <p:grpSp>
          <p:nvGrpSpPr>
            <p:cNvPr id="35903" name="Group 63"/>
            <p:cNvGrpSpPr>
              <a:grpSpLocks/>
            </p:cNvGrpSpPr>
            <p:nvPr/>
          </p:nvGrpSpPr>
          <p:grpSpPr bwMode="auto">
            <a:xfrm rot="-2288454">
              <a:off x="3106" y="1034"/>
              <a:ext cx="348" cy="356"/>
              <a:chOff x="887" y="2040"/>
              <a:chExt cx="433" cy="422"/>
            </a:xfrm>
          </p:grpSpPr>
          <p:pic>
            <p:nvPicPr>
              <p:cNvPr id="35904" name="Picture 64" descr="circuler_1"/>
              <p:cNvPicPr>
                <a:picLocks noChangeAspect="1" noChangeArrowheads="1"/>
              </p:cNvPicPr>
              <p:nvPr/>
            </p:nvPicPr>
            <p:blipFill>
              <a:blip r:embed="rId3" cstate="print"/>
              <a:srcRect/>
              <a:stretch>
                <a:fillRect/>
              </a:stretch>
            </p:blipFill>
            <p:spPr bwMode="gray">
              <a:xfrm>
                <a:off x="887" y="2040"/>
                <a:ext cx="430" cy="420"/>
              </a:xfrm>
              <a:prstGeom prst="rect">
                <a:avLst/>
              </a:prstGeom>
              <a:noFill/>
            </p:spPr>
          </p:pic>
          <p:sp>
            <p:nvSpPr>
              <p:cNvPr id="35905" name="Oval 65"/>
              <p:cNvSpPr>
                <a:spLocks noChangeArrowheads="1"/>
              </p:cNvSpPr>
              <p:nvPr/>
            </p:nvSpPr>
            <p:spPr bwMode="gray">
              <a:xfrm>
                <a:off x="887" y="2040"/>
                <a:ext cx="433" cy="422"/>
              </a:xfrm>
              <a:prstGeom prst="ellipse">
                <a:avLst/>
              </a:prstGeom>
              <a:gradFill rotWithShape="1">
                <a:gsLst>
                  <a:gs pos="0">
                    <a:schemeClr val="accent2">
                      <a:gamma/>
                      <a:shade val="34902"/>
                      <a:invGamma/>
                      <a:alpha val="89999"/>
                    </a:schemeClr>
                  </a:gs>
                  <a:gs pos="50000">
                    <a:schemeClr val="accent2">
                      <a:alpha val="75000"/>
                    </a:schemeClr>
                  </a:gs>
                  <a:gs pos="100000">
                    <a:schemeClr val="accent2">
                      <a:gamma/>
                      <a:shade val="34902"/>
                      <a:invGamma/>
                      <a:alpha val="89999"/>
                    </a:schemeClr>
                  </a:gs>
                </a:gsLst>
                <a:lin ang="18900000" scaled="1"/>
              </a:gradFill>
              <a:ln w="9525" algn="ctr">
                <a:noFill/>
                <a:round/>
                <a:headEnd/>
                <a:tailEnd/>
              </a:ln>
              <a:effectLst/>
            </p:spPr>
            <p:txBody>
              <a:bodyPr wrap="none" anchor="ctr"/>
              <a:lstStyle/>
              <a:p>
                <a:endParaRPr lang="en-US"/>
              </a:p>
            </p:txBody>
          </p:sp>
          <p:pic>
            <p:nvPicPr>
              <p:cNvPr id="35906" name="Picture 66" descr="Picture2"/>
              <p:cNvPicPr>
                <a:picLocks noChangeAspect="1" noChangeArrowheads="1"/>
              </p:cNvPicPr>
              <p:nvPr/>
            </p:nvPicPr>
            <p:blipFill>
              <a:blip r:embed="rId4"/>
              <a:srcRect/>
              <a:stretch>
                <a:fillRect/>
              </a:stretch>
            </p:blipFill>
            <p:spPr bwMode="gray">
              <a:xfrm>
                <a:off x="930" y="2044"/>
                <a:ext cx="345" cy="149"/>
              </a:xfrm>
              <a:prstGeom prst="rect">
                <a:avLst/>
              </a:prstGeom>
              <a:noFill/>
            </p:spPr>
          </p:pic>
        </p:grpSp>
        <p:pic>
          <p:nvPicPr>
            <p:cNvPr id="35926" name="Picture 86"/>
            <p:cNvPicPr>
              <a:picLocks noChangeAspect="1" noChangeArrowheads="1"/>
            </p:cNvPicPr>
            <p:nvPr/>
          </p:nvPicPr>
          <p:blipFill>
            <a:blip r:embed="rId5" cstate="print"/>
            <a:srcRect l="12015" t="9302" r="12404" b="12598"/>
            <a:stretch>
              <a:fillRect/>
            </a:stretch>
          </p:blipFill>
          <p:spPr bwMode="gray">
            <a:xfrm>
              <a:off x="3098" y="1020"/>
              <a:ext cx="359" cy="370"/>
            </a:xfrm>
            <a:prstGeom prst="rect">
              <a:avLst/>
            </a:prstGeom>
            <a:noFill/>
            <a:ln w="9525">
              <a:noFill/>
              <a:miter lim="800000"/>
              <a:headEnd/>
              <a:tailEnd/>
            </a:ln>
            <a:effectLst/>
          </p:spPr>
        </p:pic>
      </p:grpSp>
      <p:grpSp>
        <p:nvGrpSpPr>
          <p:cNvPr id="35932" name="Group 92"/>
          <p:cNvGrpSpPr>
            <a:grpSpLocks/>
          </p:cNvGrpSpPr>
          <p:nvPr/>
        </p:nvGrpSpPr>
        <p:grpSpPr bwMode="auto">
          <a:xfrm>
            <a:off x="3494088" y="3771900"/>
            <a:ext cx="393700" cy="393700"/>
            <a:chOff x="3647" y="1006"/>
            <a:chExt cx="416" cy="416"/>
          </a:xfrm>
        </p:grpSpPr>
        <p:sp>
          <p:nvSpPr>
            <p:cNvPr id="35907" name="Oval 67"/>
            <p:cNvSpPr>
              <a:spLocks noChangeArrowheads="1"/>
            </p:cNvSpPr>
            <p:nvPr/>
          </p:nvSpPr>
          <p:spPr bwMode="gray">
            <a:xfrm>
              <a:off x="3647"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en-US"/>
            </a:p>
          </p:txBody>
        </p:sp>
        <p:grpSp>
          <p:nvGrpSpPr>
            <p:cNvPr id="35908" name="Group 68"/>
            <p:cNvGrpSpPr>
              <a:grpSpLocks/>
            </p:cNvGrpSpPr>
            <p:nvPr/>
          </p:nvGrpSpPr>
          <p:grpSpPr bwMode="auto">
            <a:xfrm rot="-2288454">
              <a:off x="3682" y="1034"/>
              <a:ext cx="348" cy="356"/>
              <a:chOff x="887" y="2040"/>
              <a:chExt cx="433" cy="422"/>
            </a:xfrm>
          </p:grpSpPr>
          <p:pic>
            <p:nvPicPr>
              <p:cNvPr id="35909" name="Picture 69" descr="circuler_1"/>
              <p:cNvPicPr>
                <a:picLocks noChangeAspect="1" noChangeArrowheads="1"/>
              </p:cNvPicPr>
              <p:nvPr/>
            </p:nvPicPr>
            <p:blipFill>
              <a:blip r:embed="rId3" cstate="print"/>
              <a:srcRect/>
              <a:stretch>
                <a:fillRect/>
              </a:stretch>
            </p:blipFill>
            <p:spPr bwMode="gray">
              <a:xfrm>
                <a:off x="887" y="2040"/>
                <a:ext cx="430" cy="420"/>
              </a:xfrm>
              <a:prstGeom prst="rect">
                <a:avLst/>
              </a:prstGeom>
              <a:noFill/>
            </p:spPr>
          </p:pic>
          <p:sp>
            <p:nvSpPr>
              <p:cNvPr id="35910" name="Oval 70"/>
              <p:cNvSpPr>
                <a:spLocks noChangeArrowheads="1"/>
              </p:cNvSpPr>
              <p:nvPr/>
            </p:nvSpPr>
            <p:spPr bwMode="gray">
              <a:xfrm>
                <a:off x="887" y="2040"/>
                <a:ext cx="433" cy="422"/>
              </a:xfrm>
              <a:prstGeom prst="ellipse">
                <a:avLst/>
              </a:prstGeom>
              <a:gradFill rotWithShape="1">
                <a:gsLst>
                  <a:gs pos="0">
                    <a:schemeClr val="hlink">
                      <a:gamma/>
                      <a:shade val="34902"/>
                      <a:invGamma/>
                      <a:alpha val="89999"/>
                    </a:schemeClr>
                  </a:gs>
                  <a:gs pos="50000">
                    <a:schemeClr val="hlink">
                      <a:alpha val="75000"/>
                    </a:schemeClr>
                  </a:gs>
                  <a:gs pos="100000">
                    <a:schemeClr val="hlink">
                      <a:gamma/>
                      <a:shade val="34902"/>
                      <a:invGamma/>
                      <a:alpha val="89999"/>
                    </a:schemeClr>
                  </a:gs>
                </a:gsLst>
                <a:lin ang="18900000" scaled="1"/>
              </a:gradFill>
              <a:ln w="9525" algn="ctr">
                <a:noFill/>
                <a:round/>
                <a:headEnd/>
                <a:tailEnd/>
              </a:ln>
              <a:effectLst/>
            </p:spPr>
            <p:txBody>
              <a:bodyPr wrap="none" anchor="ctr"/>
              <a:lstStyle/>
              <a:p>
                <a:endParaRPr lang="en-US"/>
              </a:p>
            </p:txBody>
          </p:sp>
          <p:pic>
            <p:nvPicPr>
              <p:cNvPr id="35911" name="Picture 71" descr="Picture2"/>
              <p:cNvPicPr>
                <a:picLocks noChangeAspect="1" noChangeArrowheads="1"/>
              </p:cNvPicPr>
              <p:nvPr/>
            </p:nvPicPr>
            <p:blipFill>
              <a:blip r:embed="rId4"/>
              <a:srcRect/>
              <a:stretch>
                <a:fillRect/>
              </a:stretch>
            </p:blipFill>
            <p:spPr bwMode="gray">
              <a:xfrm>
                <a:off x="930" y="2044"/>
                <a:ext cx="345" cy="149"/>
              </a:xfrm>
              <a:prstGeom prst="rect">
                <a:avLst/>
              </a:prstGeom>
              <a:noFill/>
            </p:spPr>
          </p:pic>
        </p:grpSp>
        <p:pic>
          <p:nvPicPr>
            <p:cNvPr id="35927" name="Picture 87"/>
            <p:cNvPicPr>
              <a:picLocks noChangeAspect="1" noChangeArrowheads="1"/>
            </p:cNvPicPr>
            <p:nvPr/>
          </p:nvPicPr>
          <p:blipFill>
            <a:blip r:embed="rId5" cstate="print"/>
            <a:srcRect l="12015" t="9302" r="12404" b="12598"/>
            <a:stretch>
              <a:fillRect/>
            </a:stretch>
          </p:blipFill>
          <p:spPr bwMode="gray">
            <a:xfrm>
              <a:off x="3676" y="1020"/>
              <a:ext cx="359" cy="370"/>
            </a:xfrm>
            <a:prstGeom prst="rect">
              <a:avLst/>
            </a:prstGeom>
            <a:noFill/>
            <a:ln w="9525">
              <a:noFill/>
              <a:miter lim="800000"/>
              <a:headEnd/>
              <a:tailEnd/>
            </a:ln>
            <a:effectLst/>
          </p:spPr>
        </p:pic>
      </p:grpSp>
      <p:grpSp>
        <p:nvGrpSpPr>
          <p:cNvPr id="35931" name="Group 91"/>
          <p:cNvGrpSpPr>
            <a:grpSpLocks/>
          </p:cNvGrpSpPr>
          <p:nvPr/>
        </p:nvGrpSpPr>
        <p:grpSpPr bwMode="auto">
          <a:xfrm>
            <a:off x="3276600" y="4484688"/>
            <a:ext cx="393700" cy="393700"/>
            <a:chOff x="4213" y="1006"/>
            <a:chExt cx="416" cy="416"/>
          </a:xfrm>
        </p:grpSpPr>
        <p:sp>
          <p:nvSpPr>
            <p:cNvPr id="35912" name="Oval 72"/>
            <p:cNvSpPr>
              <a:spLocks noChangeArrowheads="1"/>
            </p:cNvSpPr>
            <p:nvPr/>
          </p:nvSpPr>
          <p:spPr bwMode="gray">
            <a:xfrm>
              <a:off x="421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en-US"/>
            </a:p>
          </p:txBody>
        </p:sp>
        <p:grpSp>
          <p:nvGrpSpPr>
            <p:cNvPr id="35913" name="Group 73"/>
            <p:cNvGrpSpPr>
              <a:grpSpLocks/>
            </p:cNvGrpSpPr>
            <p:nvPr/>
          </p:nvGrpSpPr>
          <p:grpSpPr bwMode="auto">
            <a:xfrm rot="-2288454">
              <a:off x="4248" y="1034"/>
              <a:ext cx="348" cy="356"/>
              <a:chOff x="887" y="2040"/>
              <a:chExt cx="433" cy="422"/>
            </a:xfrm>
          </p:grpSpPr>
          <p:pic>
            <p:nvPicPr>
              <p:cNvPr id="35914" name="Picture 74" descr="circuler_1"/>
              <p:cNvPicPr>
                <a:picLocks noChangeAspect="1" noChangeArrowheads="1"/>
              </p:cNvPicPr>
              <p:nvPr/>
            </p:nvPicPr>
            <p:blipFill>
              <a:blip r:embed="rId3" cstate="print"/>
              <a:srcRect/>
              <a:stretch>
                <a:fillRect/>
              </a:stretch>
            </p:blipFill>
            <p:spPr bwMode="gray">
              <a:xfrm>
                <a:off x="887" y="2040"/>
                <a:ext cx="430" cy="420"/>
              </a:xfrm>
              <a:prstGeom prst="rect">
                <a:avLst/>
              </a:prstGeom>
              <a:noFill/>
            </p:spPr>
          </p:pic>
          <p:sp>
            <p:nvSpPr>
              <p:cNvPr id="35915" name="Oval 75"/>
              <p:cNvSpPr>
                <a:spLocks noChangeArrowheads="1"/>
              </p:cNvSpPr>
              <p:nvPr/>
            </p:nvSpPr>
            <p:spPr bwMode="gray">
              <a:xfrm>
                <a:off x="887" y="2040"/>
                <a:ext cx="433" cy="422"/>
              </a:xfrm>
              <a:prstGeom prst="ellipse">
                <a:avLst/>
              </a:prstGeom>
              <a:gradFill rotWithShape="1">
                <a:gsLst>
                  <a:gs pos="0">
                    <a:schemeClr val="folHlink">
                      <a:gamma/>
                      <a:shade val="34902"/>
                      <a:invGamma/>
                      <a:alpha val="89999"/>
                    </a:schemeClr>
                  </a:gs>
                  <a:gs pos="50000">
                    <a:schemeClr val="folHlink">
                      <a:alpha val="75000"/>
                    </a:schemeClr>
                  </a:gs>
                  <a:gs pos="100000">
                    <a:schemeClr val="folHlink">
                      <a:gamma/>
                      <a:shade val="34902"/>
                      <a:invGamma/>
                      <a:alpha val="89999"/>
                    </a:schemeClr>
                  </a:gs>
                </a:gsLst>
                <a:lin ang="18900000" scaled="1"/>
              </a:gradFill>
              <a:ln w="9525" algn="ctr">
                <a:noFill/>
                <a:round/>
                <a:headEnd/>
                <a:tailEnd/>
              </a:ln>
              <a:effectLst/>
            </p:spPr>
            <p:txBody>
              <a:bodyPr wrap="none" anchor="ctr"/>
              <a:lstStyle/>
              <a:p>
                <a:endParaRPr lang="en-US"/>
              </a:p>
            </p:txBody>
          </p:sp>
          <p:pic>
            <p:nvPicPr>
              <p:cNvPr id="35916" name="Picture 76" descr="Picture2"/>
              <p:cNvPicPr>
                <a:picLocks noChangeAspect="1" noChangeArrowheads="1"/>
              </p:cNvPicPr>
              <p:nvPr/>
            </p:nvPicPr>
            <p:blipFill>
              <a:blip r:embed="rId4"/>
              <a:srcRect/>
              <a:stretch>
                <a:fillRect/>
              </a:stretch>
            </p:blipFill>
            <p:spPr bwMode="gray">
              <a:xfrm>
                <a:off x="930" y="2044"/>
                <a:ext cx="345" cy="149"/>
              </a:xfrm>
              <a:prstGeom prst="rect">
                <a:avLst/>
              </a:prstGeom>
              <a:noFill/>
            </p:spPr>
          </p:pic>
        </p:grpSp>
        <p:pic>
          <p:nvPicPr>
            <p:cNvPr id="35928" name="Picture 88"/>
            <p:cNvPicPr>
              <a:picLocks noChangeAspect="1" noChangeArrowheads="1"/>
            </p:cNvPicPr>
            <p:nvPr/>
          </p:nvPicPr>
          <p:blipFill>
            <a:blip r:embed="rId5" cstate="print"/>
            <a:srcRect l="12015" t="9302" r="12404" b="12598"/>
            <a:stretch>
              <a:fillRect/>
            </a:stretch>
          </p:blipFill>
          <p:spPr bwMode="gray">
            <a:xfrm>
              <a:off x="4240" y="1020"/>
              <a:ext cx="359" cy="370"/>
            </a:xfrm>
            <a:prstGeom prst="rect">
              <a:avLst/>
            </a:prstGeom>
            <a:noFill/>
            <a:ln w="9525">
              <a:noFill/>
              <a:miter lim="800000"/>
              <a:headEnd/>
              <a:tailEnd/>
            </a:ln>
            <a:effectLst/>
          </p:spPr>
        </p:pic>
      </p:grpSp>
      <p:grpSp>
        <p:nvGrpSpPr>
          <p:cNvPr id="35930" name="Group 90"/>
          <p:cNvGrpSpPr>
            <a:grpSpLocks/>
          </p:cNvGrpSpPr>
          <p:nvPr/>
        </p:nvGrpSpPr>
        <p:grpSpPr bwMode="auto">
          <a:xfrm>
            <a:off x="2732088" y="5148263"/>
            <a:ext cx="393700" cy="393700"/>
            <a:chOff x="4803" y="1006"/>
            <a:chExt cx="416" cy="416"/>
          </a:xfrm>
        </p:grpSpPr>
        <p:sp>
          <p:nvSpPr>
            <p:cNvPr id="35921" name="Oval 81"/>
            <p:cNvSpPr>
              <a:spLocks noChangeArrowheads="1"/>
            </p:cNvSpPr>
            <p:nvPr/>
          </p:nvSpPr>
          <p:spPr bwMode="gray">
            <a:xfrm>
              <a:off x="480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en-US"/>
            </a:p>
          </p:txBody>
        </p:sp>
        <p:grpSp>
          <p:nvGrpSpPr>
            <p:cNvPr id="35922" name="Group 82"/>
            <p:cNvGrpSpPr>
              <a:grpSpLocks/>
            </p:cNvGrpSpPr>
            <p:nvPr/>
          </p:nvGrpSpPr>
          <p:grpSpPr bwMode="auto">
            <a:xfrm rot="-2288454">
              <a:off x="4838" y="1034"/>
              <a:ext cx="348" cy="356"/>
              <a:chOff x="887" y="2040"/>
              <a:chExt cx="433" cy="422"/>
            </a:xfrm>
          </p:grpSpPr>
          <p:pic>
            <p:nvPicPr>
              <p:cNvPr id="35923" name="Picture 83" descr="circuler_1"/>
              <p:cNvPicPr>
                <a:picLocks noChangeAspect="1" noChangeArrowheads="1"/>
              </p:cNvPicPr>
              <p:nvPr/>
            </p:nvPicPr>
            <p:blipFill>
              <a:blip r:embed="rId3" cstate="print"/>
              <a:srcRect/>
              <a:stretch>
                <a:fillRect/>
              </a:stretch>
            </p:blipFill>
            <p:spPr bwMode="gray">
              <a:xfrm>
                <a:off x="887" y="2040"/>
                <a:ext cx="430" cy="420"/>
              </a:xfrm>
              <a:prstGeom prst="rect">
                <a:avLst/>
              </a:prstGeom>
              <a:noFill/>
            </p:spPr>
          </p:pic>
          <p:sp>
            <p:nvSpPr>
              <p:cNvPr id="35924" name="Oval 84"/>
              <p:cNvSpPr>
                <a:spLocks noChangeArrowheads="1"/>
              </p:cNvSpPr>
              <p:nvPr/>
            </p:nvSpPr>
            <p:spPr bwMode="gray">
              <a:xfrm>
                <a:off x="887" y="2040"/>
                <a:ext cx="433" cy="422"/>
              </a:xfrm>
              <a:prstGeom prst="ellipse">
                <a:avLst/>
              </a:prstGeom>
              <a:solidFill>
                <a:srgbClr val="FB4F2D">
                  <a:alpha val="75000"/>
                </a:srgbClr>
              </a:solidFill>
              <a:ln w="9525" algn="ctr">
                <a:noFill/>
                <a:round/>
                <a:headEnd/>
                <a:tailEnd/>
              </a:ln>
              <a:effectLst/>
            </p:spPr>
            <p:txBody>
              <a:bodyPr wrap="none" anchor="ctr"/>
              <a:lstStyle/>
              <a:p>
                <a:endParaRPr lang="en-US"/>
              </a:p>
            </p:txBody>
          </p:sp>
          <p:pic>
            <p:nvPicPr>
              <p:cNvPr id="35925" name="Picture 85" descr="Picture2"/>
              <p:cNvPicPr>
                <a:picLocks noChangeAspect="1" noChangeArrowheads="1"/>
              </p:cNvPicPr>
              <p:nvPr/>
            </p:nvPicPr>
            <p:blipFill>
              <a:blip r:embed="rId4"/>
              <a:srcRect/>
              <a:stretch>
                <a:fillRect/>
              </a:stretch>
            </p:blipFill>
            <p:spPr bwMode="gray">
              <a:xfrm>
                <a:off x="930" y="2044"/>
                <a:ext cx="345" cy="149"/>
              </a:xfrm>
              <a:prstGeom prst="rect">
                <a:avLst/>
              </a:prstGeom>
              <a:noFill/>
            </p:spPr>
          </p:pic>
        </p:grpSp>
        <p:pic>
          <p:nvPicPr>
            <p:cNvPr id="35929" name="Picture 89"/>
            <p:cNvPicPr>
              <a:picLocks noChangeAspect="1" noChangeArrowheads="1"/>
            </p:cNvPicPr>
            <p:nvPr/>
          </p:nvPicPr>
          <p:blipFill>
            <a:blip r:embed="rId5" cstate="print"/>
            <a:srcRect l="12015" t="9302" r="12404" b="12598"/>
            <a:stretch>
              <a:fillRect/>
            </a:stretch>
          </p:blipFill>
          <p:spPr bwMode="gray">
            <a:xfrm>
              <a:off x="4830" y="1020"/>
              <a:ext cx="359" cy="370"/>
            </a:xfrm>
            <a:prstGeom prst="rect">
              <a:avLst/>
            </a:prstGeom>
            <a:noFill/>
            <a:ln w="9525">
              <a:noFill/>
              <a:miter lim="800000"/>
              <a:headEnd/>
              <a:tailEnd/>
            </a:ln>
            <a:effectLst/>
          </p:spPr>
        </p:pic>
      </p:grpSp>
      <p:sp>
        <p:nvSpPr>
          <p:cNvPr id="51" name="Line 2"/>
          <p:cNvSpPr>
            <a:spLocks noChangeShapeType="1"/>
          </p:cNvSpPr>
          <p:nvPr/>
        </p:nvSpPr>
        <p:spPr bwMode="black">
          <a:xfrm>
            <a:off x="2482850" y="6172200"/>
            <a:ext cx="4800600" cy="0"/>
          </a:xfrm>
          <a:prstGeom prst="line">
            <a:avLst/>
          </a:prstGeom>
          <a:noFill/>
          <a:ln w="28575" cap="rnd">
            <a:solidFill>
              <a:schemeClr val="tx1"/>
            </a:solidFill>
            <a:prstDash val="sysDot"/>
            <a:round/>
            <a:headEnd/>
            <a:tailEnd/>
          </a:ln>
          <a:effectLst/>
        </p:spPr>
        <p:txBody>
          <a:bodyPr/>
          <a:lstStyle/>
          <a:p>
            <a:endParaRPr lang="en-US"/>
          </a:p>
        </p:txBody>
      </p:sp>
      <p:sp>
        <p:nvSpPr>
          <p:cNvPr id="52" name="Rectangle 3"/>
          <p:cNvSpPr>
            <a:spLocks noChangeArrowheads="1"/>
          </p:cNvSpPr>
          <p:nvPr/>
        </p:nvSpPr>
        <p:spPr bwMode="black">
          <a:xfrm>
            <a:off x="3168650" y="5791200"/>
            <a:ext cx="3552825" cy="366713"/>
          </a:xfrm>
          <a:prstGeom prst="rect">
            <a:avLst/>
          </a:prstGeom>
          <a:noFill/>
          <a:ln w="9525">
            <a:noFill/>
            <a:miter lim="800000"/>
            <a:headEnd/>
            <a:tailEnd/>
          </a:ln>
          <a:effectLst/>
        </p:spPr>
        <p:txBody>
          <a:bodyPr>
            <a:spAutoFit/>
          </a:bodyPr>
          <a:lstStyle/>
          <a:p>
            <a:pPr eaLnBrk="0" hangingPunct="0"/>
            <a:r>
              <a:rPr lang="en-US" dirty="0" err="1" smtClean="0"/>
              <a:t>Eksistensialisme</a:t>
            </a:r>
            <a:endParaRPr lang="en-US" dirty="0"/>
          </a:p>
        </p:txBody>
      </p:sp>
      <p:grpSp>
        <p:nvGrpSpPr>
          <p:cNvPr id="53" name="Group 90"/>
          <p:cNvGrpSpPr>
            <a:grpSpLocks/>
          </p:cNvGrpSpPr>
          <p:nvPr/>
        </p:nvGrpSpPr>
        <p:grpSpPr bwMode="auto">
          <a:xfrm>
            <a:off x="2286000" y="5776913"/>
            <a:ext cx="393700" cy="393700"/>
            <a:chOff x="4803" y="1006"/>
            <a:chExt cx="416" cy="416"/>
          </a:xfrm>
        </p:grpSpPr>
        <p:sp>
          <p:nvSpPr>
            <p:cNvPr id="54" name="Oval 81"/>
            <p:cNvSpPr>
              <a:spLocks noChangeArrowheads="1"/>
            </p:cNvSpPr>
            <p:nvPr/>
          </p:nvSpPr>
          <p:spPr bwMode="gray">
            <a:xfrm>
              <a:off x="480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en-US"/>
            </a:p>
          </p:txBody>
        </p:sp>
        <p:grpSp>
          <p:nvGrpSpPr>
            <p:cNvPr id="55" name="Group 82"/>
            <p:cNvGrpSpPr>
              <a:grpSpLocks/>
            </p:cNvGrpSpPr>
            <p:nvPr/>
          </p:nvGrpSpPr>
          <p:grpSpPr bwMode="auto">
            <a:xfrm rot="-2288454">
              <a:off x="4838" y="1034"/>
              <a:ext cx="348" cy="356"/>
              <a:chOff x="887" y="2040"/>
              <a:chExt cx="433" cy="422"/>
            </a:xfrm>
          </p:grpSpPr>
          <p:pic>
            <p:nvPicPr>
              <p:cNvPr id="57" name="Picture 83" descr="circuler_1"/>
              <p:cNvPicPr>
                <a:picLocks noChangeAspect="1" noChangeArrowheads="1"/>
              </p:cNvPicPr>
              <p:nvPr/>
            </p:nvPicPr>
            <p:blipFill>
              <a:blip r:embed="rId3" cstate="print"/>
              <a:srcRect/>
              <a:stretch>
                <a:fillRect/>
              </a:stretch>
            </p:blipFill>
            <p:spPr bwMode="gray">
              <a:xfrm>
                <a:off x="887" y="2040"/>
                <a:ext cx="430" cy="420"/>
              </a:xfrm>
              <a:prstGeom prst="rect">
                <a:avLst/>
              </a:prstGeom>
              <a:noFill/>
            </p:spPr>
          </p:pic>
          <p:sp>
            <p:nvSpPr>
              <p:cNvPr id="58" name="Oval 84"/>
              <p:cNvSpPr>
                <a:spLocks noChangeArrowheads="1"/>
              </p:cNvSpPr>
              <p:nvPr/>
            </p:nvSpPr>
            <p:spPr bwMode="gray">
              <a:xfrm>
                <a:off x="887" y="2040"/>
                <a:ext cx="433" cy="422"/>
              </a:xfrm>
              <a:prstGeom prst="ellipse">
                <a:avLst/>
              </a:prstGeom>
              <a:solidFill>
                <a:srgbClr val="FB4F2D">
                  <a:alpha val="75000"/>
                </a:srgbClr>
              </a:solidFill>
              <a:ln w="9525" algn="ctr">
                <a:noFill/>
                <a:round/>
                <a:headEnd/>
                <a:tailEnd/>
              </a:ln>
              <a:effectLst/>
            </p:spPr>
            <p:txBody>
              <a:bodyPr wrap="none" anchor="ctr"/>
              <a:lstStyle/>
              <a:p>
                <a:endParaRPr lang="en-US"/>
              </a:p>
            </p:txBody>
          </p:sp>
          <p:pic>
            <p:nvPicPr>
              <p:cNvPr id="59" name="Picture 85" descr="Picture2"/>
              <p:cNvPicPr>
                <a:picLocks noChangeAspect="1" noChangeArrowheads="1"/>
              </p:cNvPicPr>
              <p:nvPr/>
            </p:nvPicPr>
            <p:blipFill>
              <a:blip r:embed="rId4"/>
              <a:srcRect/>
              <a:stretch>
                <a:fillRect/>
              </a:stretch>
            </p:blipFill>
            <p:spPr bwMode="gray">
              <a:xfrm>
                <a:off x="930" y="2044"/>
                <a:ext cx="345" cy="149"/>
              </a:xfrm>
              <a:prstGeom prst="rect">
                <a:avLst/>
              </a:prstGeom>
              <a:noFill/>
            </p:spPr>
          </p:pic>
        </p:grpSp>
        <p:pic>
          <p:nvPicPr>
            <p:cNvPr id="56" name="Picture 89"/>
            <p:cNvPicPr>
              <a:picLocks noChangeAspect="1" noChangeArrowheads="1"/>
            </p:cNvPicPr>
            <p:nvPr/>
          </p:nvPicPr>
          <p:blipFill>
            <a:blip r:embed="rId5" cstate="print"/>
            <a:srcRect l="12015" t="9302" r="12404" b="12598"/>
            <a:stretch>
              <a:fillRect/>
            </a:stretch>
          </p:blipFill>
          <p:spPr bwMode="gray">
            <a:xfrm>
              <a:off x="4830" y="1020"/>
              <a:ext cx="359" cy="370"/>
            </a:xfrm>
            <a:prstGeom prst="rect">
              <a:avLst/>
            </a:prstGeom>
            <a:noFill/>
            <a:ln w="9525">
              <a:noFill/>
              <a:miter lim="800000"/>
              <a:headEnd/>
              <a:tailEnd/>
            </a:ln>
            <a:effectLst/>
          </p:spPr>
        </p:pic>
      </p:grpSp>
      <p:sp>
        <p:nvSpPr>
          <p:cNvPr id="60" name="Rectangle 8"/>
          <p:cNvSpPr>
            <a:spLocks noChangeArrowheads="1"/>
          </p:cNvSpPr>
          <p:nvPr/>
        </p:nvSpPr>
        <p:spPr bwMode="black">
          <a:xfrm>
            <a:off x="3305175" y="1676400"/>
            <a:ext cx="3552825" cy="366713"/>
          </a:xfrm>
          <a:prstGeom prst="rect">
            <a:avLst/>
          </a:prstGeom>
          <a:noFill/>
          <a:ln w="9525">
            <a:noFill/>
            <a:miter lim="800000"/>
            <a:headEnd/>
            <a:tailEnd/>
          </a:ln>
          <a:effectLst/>
        </p:spPr>
        <p:txBody>
          <a:bodyPr>
            <a:spAutoFit/>
          </a:bodyPr>
          <a:lstStyle/>
          <a:p>
            <a:pPr eaLnBrk="0" hangingPunct="0"/>
            <a:r>
              <a:rPr lang="en-US" dirty="0" err="1" smtClean="0"/>
              <a:t>Empirisme</a:t>
            </a:r>
            <a:endParaRPr lang="en-US" dirty="0"/>
          </a:p>
        </p:txBody>
      </p:sp>
      <p:grpSp>
        <p:nvGrpSpPr>
          <p:cNvPr id="61" name="Group 94"/>
          <p:cNvGrpSpPr>
            <a:grpSpLocks/>
          </p:cNvGrpSpPr>
          <p:nvPr/>
        </p:nvGrpSpPr>
        <p:grpSpPr bwMode="auto">
          <a:xfrm>
            <a:off x="2438400" y="1676400"/>
            <a:ext cx="393700" cy="393700"/>
            <a:chOff x="2543" y="1006"/>
            <a:chExt cx="416" cy="416"/>
          </a:xfrm>
        </p:grpSpPr>
        <p:sp>
          <p:nvSpPr>
            <p:cNvPr id="62" name="Oval 52"/>
            <p:cNvSpPr>
              <a:spLocks noChangeArrowheads="1"/>
            </p:cNvSpPr>
            <p:nvPr/>
          </p:nvSpPr>
          <p:spPr bwMode="gray">
            <a:xfrm>
              <a:off x="254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en-US"/>
            </a:p>
          </p:txBody>
        </p:sp>
        <p:grpSp>
          <p:nvGrpSpPr>
            <p:cNvPr id="63" name="Group 53"/>
            <p:cNvGrpSpPr>
              <a:grpSpLocks/>
            </p:cNvGrpSpPr>
            <p:nvPr/>
          </p:nvGrpSpPr>
          <p:grpSpPr bwMode="auto">
            <a:xfrm rot="-2288454">
              <a:off x="2578" y="1034"/>
              <a:ext cx="348" cy="356"/>
              <a:chOff x="887" y="2040"/>
              <a:chExt cx="433" cy="422"/>
            </a:xfrm>
          </p:grpSpPr>
          <p:pic>
            <p:nvPicPr>
              <p:cNvPr id="65" name="Picture 54" descr="circuler_1"/>
              <p:cNvPicPr>
                <a:picLocks noChangeAspect="1" noChangeArrowheads="1"/>
              </p:cNvPicPr>
              <p:nvPr/>
            </p:nvPicPr>
            <p:blipFill>
              <a:blip r:embed="rId3" cstate="print"/>
              <a:srcRect/>
              <a:stretch>
                <a:fillRect/>
              </a:stretch>
            </p:blipFill>
            <p:spPr bwMode="gray">
              <a:xfrm>
                <a:off x="887" y="2040"/>
                <a:ext cx="430" cy="420"/>
              </a:xfrm>
              <a:prstGeom prst="rect">
                <a:avLst/>
              </a:prstGeom>
              <a:noFill/>
            </p:spPr>
          </p:pic>
          <p:sp>
            <p:nvSpPr>
              <p:cNvPr id="66" name="Oval 55"/>
              <p:cNvSpPr>
                <a:spLocks noChangeArrowheads="1"/>
              </p:cNvSpPr>
              <p:nvPr/>
            </p:nvSpPr>
            <p:spPr bwMode="gray">
              <a:xfrm>
                <a:off x="887" y="2040"/>
                <a:ext cx="433" cy="422"/>
              </a:xfrm>
              <a:prstGeom prst="ellipse">
                <a:avLst/>
              </a:prstGeom>
              <a:gradFill rotWithShape="1">
                <a:gsLst>
                  <a:gs pos="0">
                    <a:schemeClr val="accent1">
                      <a:gamma/>
                      <a:shade val="34902"/>
                      <a:invGamma/>
                      <a:alpha val="89999"/>
                    </a:schemeClr>
                  </a:gs>
                  <a:gs pos="50000">
                    <a:schemeClr val="accent1">
                      <a:alpha val="75000"/>
                    </a:schemeClr>
                  </a:gs>
                  <a:gs pos="100000">
                    <a:schemeClr val="accent1">
                      <a:gamma/>
                      <a:shade val="34902"/>
                      <a:invGamma/>
                      <a:alpha val="89999"/>
                    </a:schemeClr>
                  </a:gs>
                </a:gsLst>
                <a:lin ang="18900000" scaled="1"/>
              </a:gradFill>
              <a:ln w="9525" algn="ctr">
                <a:noFill/>
                <a:round/>
                <a:headEnd/>
                <a:tailEnd/>
              </a:ln>
              <a:effectLst/>
            </p:spPr>
            <p:txBody>
              <a:bodyPr wrap="none" anchor="ctr"/>
              <a:lstStyle/>
              <a:p>
                <a:endParaRPr lang="en-US"/>
              </a:p>
            </p:txBody>
          </p:sp>
          <p:pic>
            <p:nvPicPr>
              <p:cNvPr id="67" name="Picture 56" descr="Picture2"/>
              <p:cNvPicPr>
                <a:picLocks noChangeAspect="1" noChangeArrowheads="1"/>
              </p:cNvPicPr>
              <p:nvPr/>
            </p:nvPicPr>
            <p:blipFill>
              <a:blip r:embed="rId4"/>
              <a:srcRect/>
              <a:stretch>
                <a:fillRect/>
              </a:stretch>
            </p:blipFill>
            <p:spPr bwMode="gray">
              <a:xfrm>
                <a:off x="930" y="2044"/>
                <a:ext cx="345" cy="149"/>
              </a:xfrm>
              <a:prstGeom prst="rect">
                <a:avLst/>
              </a:prstGeom>
              <a:noFill/>
            </p:spPr>
          </p:pic>
        </p:grpSp>
        <p:pic>
          <p:nvPicPr>
            <p:cNvPr id="64" name="Picture 57"/>
            <p:cNvPicPr>
              <a:picLocks noChangeAspect="1" noChangeArrowheads="1"/>
            </p:cNvPicPr>
            <p:nvPr/>
          </p:nvPicPr>
          <p:blipFill>
            <a:blip r:embed="rId5" cstate="print"/>
            <a:srcRect l="12015" t="9302" r="12404" b="12598"/>
            <a:stretch>
              <a:fillRect/>
            </a:stretch>
          </p:blipFill>
          <p:spPr bwMode="gray">
            <a:xfrm>
              <a:off x="2570" y="1020"/>
              <a:ext cx="359" cy="370"/>
            </a:xfrm>
            <a:prstGeom prst="rect">
              <a:avLst/>
            </a:prstGeom>
            <a:noFill/>
            <a:ln w="9525">
              <a:noFill/>
              <a:miter lim="800000"/>
              <a:headEnd/>
              <a:tailEnd/>
            </a:ln>
            <a:effectLst/>
          </p:spPr>
        </p:pic>
      </p:grpSp>
      <p:sp>
        <p:nvSpPr>
          <p:cNvPr id="68" name="Line 4"/>
          <p:cNvSpPr>
            <a:spLocks noChangeShapeType="1"/>
          </p:cNvSpPr>
          <p:nvPr/>
        </p:nvSpPr>
        <p:spPr bwMode="black">
          <a:xfrm>
            <a:off x="2819400" y="2057400"/>
            <a:ext cx="4800600" cy="0"/>
          </a:xfrm>
          <a:prstGeom prst="line">
            <a:avLst/>
          </a:prstGeom>
          <a:noFill/>
          <a:ln w="28575" cap="rnd">
            <a:solidFill>
              <a:schemeClr val="tx1"/>
            </a:solidFill>
            <a:prstDash val="sysDot"/>
            <a:round/>
            <a:headEnd/>
            <a:tailEnd/>
          </a:ln>
          <a:effectLst/>
        </p:spPr>
        <p:txBody>
          <a:bodyPr/>
          <a:lstStyle/>
          <a:p>
            <a:endParaRPr lang="en-US"/>
          </a:p>
        </p:txBody>
      </p:sp>
      <p:sp>
        <p:nvSpPr>
          <p:cNvPr id="69" name="Line 11"/>
          <p:cNvSpPr>
            <a:spLocks noChangeShapeType="1"/>
          </p:cNvSpPr>
          <p:nvPr/>
        </p:nvSpPr>
        <p:spPr bwMode="black">
          <a:xfrm>
            <a:off x="2068512" y="1525588"/>
            <a:ext cx="4800600" cy="0"/>
          </a:xfrm>
          <a:prstGeom prst="line">
            <a:avLst/>
          </a:prstGeom>
          <a:noFill/>
          <a:ln w="28575" cap="rnd">
            <a:solidFill>
              <a:schemeClr val="tx1"/>
            </a:solidFill>
            <a:prstDash val="sysDot"/>
            <a:round/>
            <a:headEnd/>
            <a:tailEnd/>
          </a:ln>
          <a:effectLst/>
        </p:spPr>
        <p:txBody>
          <a:bodyPr/>
          <a:lstStyle/>
          <a:p>
            <a:endParaRPr lang="en-US"/>
          </a:p>
        </p:txBody>
      </p:sp>
      <p:sp>
        <p:nvSpPr>
          <p:cNvPr id="70" name="Rectangle 12"/>
          <p:cNvSpPr>
            <a:spLocks noChangeArrowheads="1"/>
          </p:cNvSpPr>
          <p:nvPr/>
        </p:nvSpPr>
        <p:spPr bwMode="black">
          <a:xfrm>
            <a:off x="2754312" y="1144588"/>
            <a:ext cx="3552825" cy="366712"/>
          </a:xfrm>
          <a:prstGeom prst="rect">
            <a:avLst/>
          </a:prstGeom>
          <a:noFill/>
          <a:ln w="9525">
            <a:noFill/>
            <a:miter lim="800000"/>
            <a:headEnd/>
            <a:tailEnd/>
          </a:ln>
          <a:effectLst/>
        </p:spPr>
        <p:txBody>
          <a:bodyPr>
            <a:spAutoFit/>
          </a:bodyPr>
          <a:lstStyle/>
          <a:p>
            <a:pPr eaLnBrk="0" hangingPunct="0"/>
            <a:r>
              <a:rPr lang="en-US" dirty="0" err="1" smtClean="0"/>
              <a:t>Rasionalisme</a:t>
            </a:r>
            <a:endParaRPr lang="en-US" dirty="0"/>
          </a:p>
        </p:txBody>
      </p:sp>
      <p:grpSp>
        <p:nvGrpSpPr>
          <p:cNvPr id="71" name="Group 92"/>
          <p:cNvGrpSpPr>
            <a:grpSpLocks/>
          </p:cNvGrpSpPr>
          <p:nvPr/>
        </p:nvGrpSpPr>
        <p:grpSpPr bwMode="auto">
          <a:xfrm>
            <a:off x="1905000" y="1143000"/>
            <a:ext cx="393700" cy="393700"/>
            <a:chOff x="3647" y="1006"/>
            <a:chExt cx="416" cy="416"/>
          </a:xfrm>
        </p:grpSpPr>
        <p:sp>
          <p:nvSpPr>
            <p:cNvPr id="72" name="Oval 67"/>
            <p:cNvSpPr>
              <a:spLocks noChangeArrowheads="1"/>
            </p:cNvSpPr>
            <p:nvPr/>
          </p:nvSpPr>
          <p:spPr bwMode="gray">
            <a:xfrm>
              <a:off x="3647"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en-US"/>
            </a:p>
          </p:txBody>
        </p:sp>
        <p:grpSp>
          <p:nvGrpSpPr>
            <p:cNvPr id="73" name="Group 68"/>
            <p:cNvGrpSpPr>
              <a:grpSpLocks/>
            </p:cNvGrpSpPr>
            <p:nvPr/>
          </p:nvGrpSpPr>
          <p:grpSpPr bwMode="auto">
            <a:xfrm rot="-2288454">
              <a:off x="3682" y="1034"/>
              <a:ext cx="348" cy="356"/>
              <a:chOff x="887" y="2040"/>
              <a:chExt cx="433" cy="422"/>
            </a:xfrm>
          </p:grpSpPr>
          <p:pic>
            <p:nvPicPr>
              <p:cNvPr id="75" name="Picture 69" descr="circuler_1"/>
              <p:cNvPicPr>
                <a:picLocks noChangeAspect="1" noChangeArrowheads="1"/>
              </p:cNvPicPr>
              <p:nvPr/>
            </p:nvPicPr>
            <p:blipFill>
              <a:blip r:embed="rId3" cstate="print"/>
              <a:srcRect/>
              <a:stretch>
                <a:fillRect/>
              </a:stretch>
            </p:blipFill>
            <p:spPr bwMode="gray">
              <a:xfrm>
                <a:off x="887" y="2040"/>
                <a:ext cx="430" cy="420"/>
              </a:xfrm>
              <a:prstGeom prst="rect">
                <a:avLst/>
              </a:prstGeom>
              <a:noFill/>
            </p:spPr>
          </p:pic>
          <p:sp>
            <p:nvSpPr>
              <p:cNvPr id="76" name="Oval 70"/>
              <p:cNvSpPr>
                <a:spLocks noChangeArrowheads="1"/>
              </p:cNvSpPr>
              <p:nvPr/>
            </p:nvSpPr>
            <p:spPr bwMode="gray">
              <a:xfrm>
                <a:off x="887" y="2040"/>
                <a:ext cx="433" cy="422"/>
              </a:xfrm>
              <a:prstGeom prst="ellipse">
                <a:avLst/>
              </a:prstGeom>
              <a:gradFill rotWithShape="1">
                <a:gsLst>
                  <a:gs pos="0">
                    <a:schemeClr val="hlink">
                      <a:gamma/>
                      <a:shade val="34902"/>
                      <a:invGamma/>
                      <a:alpha val="89999"/>
                    </a:schemeClr>
                  </a:gs>
                  <a:gs pos="50000">
                    <a:schemeClr val="hlink">
                      <a:alpha val="75000"/>
                    </a:schemeClr>
                  </a:gs>
                  <a:gs pos="100000">
                    <a:schemeClr val="hlink">
                      <a:gamma/>
                      <a:shade val="34902"/>
                      <a:invGamma/>
                      <a:alpha val="89999"/>
                    </a:schemeClr>
                  </a:gs>
                </a:gsLst>
                <a:lin ang="18900000" scaled="1"/>
              </a:gradFill>
              <a:ln w="9525" algn="ctr">
                <a:noFill/>
                <a:round/>
                <a:headEnd/>
                <a:tailEnd/>
              </a:ln>
              <a:effectLst/>
            </p:spPr>
            <p:txBody>
              <a:bodyPr wrap="none" anchor="ctr"/>
              <a:lstStyle/>
              <a:p>
                <a:endParaRPr lang="en-US"/>
              </a:p>
            </p:txBody>
          </p:sp>
          <p:pic>
            <p:nvPicPr>
              <p:cNvPr id="77" name="Picture 71" descr="Picture2"/>
              <p:cNvPicPr>
                <a:picLocks noChangeAspect="1" noChangeArrowheads="1"/>
              </p:cNvPicPr>
              <p:nvPr/>
            </p:nvPicPr>
            <p:blipFill>
              <a:blip r:embed="rId4"/>
              <a:srcRect/>
              <a:stretch>
                <a:fillRect/>
              </a:stretch>
            </p:blipFill>
            <p:spPr bwMode="gray">
              <a:xfrm>
                <a:off x="930" y="2044"/>
                <a:ext cx="345" cy="149"/>
              </a:xfrm>
              <a:prstGeom prst="rect">
                <a:avLst/>
              </a:prstGeom>
              <a:noFill/>
            </p:spPr>
          </p:pic>
        </p:grpSp>
        <p:pic>
          <p:nvPicPr>
            <p:cNvPr id="74" name="Picture 87"/>
            <p:cNvPicPr>
              <a:picLocks noChangeAspect="1" noChangeArrowheads="1"/>
            </p:cNvPicPr>
            <p:nvPr/>
          </p:nvPicPr>
          <p:blipFill>
            <a:blip r:embed="rId5" cstate="print"/>
            <a:srcRect l="12015" t="9302" r="12404" b="12598"/>
            <a:stretch>
              <a:fillRect/>
            </a:stretch>
          </p:blipFill>
          <p:spPr bwMode="gray">
            <a:xfrm>
              <a:off x="3676" y="1020"/>
              <a:ext cx="359" cy="370"/>
            </a:xfrm>
            <a:prstGeom prst="rect">
              <a:avLst/>
            </a:prstGeom>
            <a:noFill/>
            <a:ln w="9525">
              <a:noFill/>
              <a:miter lim="800000"/>
              <a:headEnd/>
              <a:tailEnd/>
            </a:ln>
            <a:effectLst/>
          </p:spPr>
        </p:pic>
      </p:grpSp>
      <p:pic>
        <p:nvPicPr>
          <p:cNvPr id="78" name="Picture 77" descr="foto-gambar-animasi-bergerak-lucu-orang.gif"/>
          <p:cNvPicPr>
            <a:picLocks noChangeAspect="1"/>
          </p:cNvPicPr>
          <p:nvPr/>
        </p:nvPicPr>
        <p:blipFill>
          <a:blip r:embed="rId6" cstate="print"/>
          <a:stretch>
            <a:fillRect/>
          </a:stretch>
        </p:blipFill>
        <p:spPr>
          <a:xfrm>
            <a:off x="0" y="5238750"/>
            <a:ext cx="1295400" cy="1619250"/>
          </a:xfrm>
          <a:prstGeom prst="rect">
            <a:avLst/>
          </a:prstGeom>
        </p:spPr>
      </p:pic>
    </p:spTree>
  </p:cSld>
  <p:clrMapOvr>
    <a:masterClrMapping/>
  </p:clrMapOvr>
  <p:transition>
    <p:spli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7" name="Group 7"/>
          <p:cNvGrpSpPr>
            <a:grpSpLocks/>
          </p:cNvGrpSpPr>
          <p:nvPr/>
        </p:nvGrpSpPr>
        <p:grpSpPr bwMode="auto">
          <a:xfrm>
            <a:off x="268287" y="2828924"/>
            <a:ext cx="2170113" cy="3343276"/>
            <a:chOff x="60" y="2014"/>
            <a:chExt cx="1370" cy="1762"/>
          </a:xfrm>
        </p:grpSpPr>
        <p:sp>
          <p:nvSpPr>
            <p:cNvPr id="112648" name="AutoShape 8"/>
            <p:cNvSpPr>
              <a:spLocks noChangeArrowheads="1"/>
            </p:cNvSpPr>
            <p:nvPr/>
          </p:nvSpPr>
          <p:spPr bwMode="gray">
            <a:xfrm>
              <a:off x="60" y="2016"/>
              <a:ext cx="1370" cy="1760"/>
            </a:xfrm>
            <a:prstGeom prst="roundRect">
              <a:avLst>
                <a:gd name="adj" fmla="val 4806"/>
              </a:avLst>
            </a:prstGeom>
            <a:gradFill rotWithShape="1">
              <a:gsLst>
                <a:gs pos="0">
                  <a:schemeClr val="accent1"/>
                </a:gs>
                <a:gs pos="100000">
                  <a:schemeClr val="accent1">
                    <a:gamma/>
                    <a:shade val="54902"/>
                    <a:invGamma/>
                  </a:schemeClr>
                </a:gs>
              </a:gsLst>
              <a:lin ang="5400000" scaled="1"/>
            </a:gradFill>
            <a:ln w="9525">
              <a:noFill/>
              <a:round/>
              <a:headEnd/>
              <a:tailEnd/>
            </a:ln>
            <a:effectLst/>
            <a:scene3d>
              <a:camera prst="legacyPerspectiveRight">
                <a:rot lat="0" lon="300000" rev="0"/>
              </a:camera>
              <a:lightRig rig="legacyFlat3" dir="r"/>
            </a:scene3d>
            <a:sp3d extrusionH="887400" prstMaterial="legacyPlastic">
              <a:bevelT w="13500" h="13500" prst="angle"/>
              <a:bevelB w="13500" h="13500" prst="angle"/>
              <a:extrusionClr>
                <a:schemeClr val="accent1"/>
              </a:extrusionClr>
            </a:sp3d>
          </p:spPr>
          <p:txBody>
            <a:bodyPr wrap="none" anchor="ctr">
              <a:flatTx/>
            </a:bodyPr>
            <a:lstStyle/>
            <a:p>
              <a:endParaRPr lang="en-US"/>
            </a:p>
          </p:txBody>
        </p:sp>
        <p:sp>
          <p:nvSpPr>
            <p:cNvPr id="112649" name="Line 9"/>
            <p:cNvSpPr>
              <a:spLocks noChangeShapeType="1"/>
            </p:cNvSpPr>
            <p:nvPr/>
          </p:nvSpPr>
          <p:spPr bwMode="gray">
            <a:xfrm flipV="1">
              <a:off x="134" y="2014"/>
              <a:ext cx="1222" cy="16"/>
            </a:xfrm>
            <a:prstGeom prst="line">
              <a:avLst/>
            </a:prstGeom>
            <a:noFill/>
            <a:ln w="9525">
              <a:solidFill>
                <a:srgbClr val="F8F8F8">
                  <a:alpha val="30000"/>
                </a:srgbClr>
              </a:solidFill>
              <a:round/>
              <a:headEnd/>
              <a:tailEnd/>
            </a:ln>
            <a:effectLst/>
          </p:spPr>
          <p:txBody>
            <a:bodyPr/>
            <a:lstStyle/>
            <a:p>
              <a:endParaRPr lang="en-US"/>
            </a:p>
          </p:txBody>
        </p:sp>
        <p:sp>
          <p:nvSpPr>
            <p:cNvPr id="112650" name="Freeform 10"/>
            <p:cNvSpPr>
              <a:spLocks/>
            </p:cNvSpPr>
            <p:nvPr/>
          </p:nvSpPr>
          <p:spPr bwMode="gray">
            <a:xfrm rot="60000" flipV="1">
              <a:off x="86" y="3728"/>
              <a:ext cx="1334" cy="47"/>
            </a:xfrm>
            <a:custGeom>
              <a:avLst/>
              <a:gdLst/>
              <a:ahLst/>
              <a:cxnLst>
                <a:cxn ang="0">
                  <a:pos x="0" y="19"/>
                </a:cxn>
                <a:cxn ang="0">
                  <a:pos x="72" y="0"/>
                </a:cxn>
                <a:cxn ang="0">
                  <a:pos x="1249" y="0"/>
                </a:cxn>
                <a:cxn ang="0">
                  <a:pos x="1318" y="19"/>
                </a:cxn>
              </a:cxnLst>
              <a:rect l="0" t="0" r="r" b="b"/>
              <a:pathLst>
                <a:path w="1318" h="19">
                  <a:moveTo>
                    <a:pt x="0" y="19"/>
                  </a:moveTo>
                  <a:cubicBezTo>
                    <a:pt x="12" y="16"/>
                    <a:pt x="12" y="1"/>
                    <a:pt x="72" y="0"/>
                  </a:cubicBezTo>
                  <a:lnTo>
                    <a:pt x="1249" y="0"/>
                  </a:lnTo>
                  <a:cubicBezTo>
                    <a:pt x="1305" y="1"/>
                    <a:pt x="1304" y="15"/>
                    <a:pt x="1318" y="19"/>
                  </a:cubicBezTo>
                </a:path>
              </a:pathLst>
            </a:custGeom>
            <a:noFill/>
            <a:ln w="9525">
              <a:solidFill>
                <a:srgbClr val="FFFFFF">
                  <a:alpha val="20000"/>
                </a:srgbClr>
              </a:solidFill>
              <a:round/>
              <a:headEnd/>
              <a:tailEnd/>
            </a:ln>
            <a:effectLst/>
          </p:spPr>
          <p:txBody>
            <a:bodyPr/>
            <a:lstStyle/>
            <a:p>
              <a:endParaRPr lang="en-US"/>
            </a:p>
          </p:txBody>
        </p:sp>
      </p:grpSp>
      <p:grpSp>
        <p:nvGrpSpPr>
          <p:cNvPr id="112651" name="Group 11"/>
          <p:cNvGrpSpPr>
            <a:grpSpLocks/>
          </p:cNvGrpSpPr>
          <p:nvPr/>
        </p:nvGrpSpPr>
        <p:grpSpPr bwMode="auto">
          <a:xfrm>
            <a:off x="2693988" y="2209800"/>
            <a:ext cx="2792412" cy="3657600"/>
            <a:chOff x="3762" y="1166"/>
            <a:chExt cx="1370" cy="2355"/>
          </a:xfrm>
        </p:grpSpPr>
        <p:sp>
          <p:nvSpPr>
            <p:cNvPr id="112652" name="AutoShape 12"/>
            <p:cNvSpPr>
              <a:spLocks noChangeArrowheads="1"/>
            </p:cNvSpPr>
            <p:nvPr/>
          </p:nvSpPr>
          <p:spPr bwMode="gray">
            <a:xfrm>
              <a:off x="3762" y="1166"/>
              <a:ext cx="1370" cy="2355"/>
            </a:xfrm>
            <a:prstGeom prst="roundRect">
              <a:avLst>
                <a:gd name="adj" fmla="val 4806"/>
              </a:avLst>
            </a:prstGeom>
            <a:gradFill rotWithShape="1">
              <a:gsLst>
                <a:gs pos="0">
                  <a:schemeClr val="accent2"/>
                </a:gs>
                <a:gs pos="100000">
                  <a:schemeClr val="accent2">
                    <a:gamma/>
                    <a:shade val="54902"/>
                    <a:invGamma/>
                  </a:schemeClr>
                </a:gs>
              </a:gsLst>
              <a:lin ang="5400000" scaled="1"/>
            </a:gradFill>
            <a:ln w="9525">
              <a:noFill/>
              <a:round/>
              <a:headEnd/>
              <a:tailEnd/>
            </a:ln>
            <a:effectLst/>
            <a:scene3d>
              <a:camera prst="legacyPerspectiveRight"/>
              <a:lightRig rig="legacyFlat3" dir="r"/>
            </a:scene3d>
            <a:sp3d extrusionH="887400" prstMaterial="legacyPlastic">
              <a:bevelT w="13500" h="13500" prst="angle"/>
              <a:bevelB w="13500" h="13500" prst="angle"/>
              <a:extrusionClr>
                <a:schemeClr val="accent2"/>
              </a:extrusionClr>
            </a:sp3d>
          </p:spPr>
          <p:txBody>
            <a:bodyPr wrap="none" anchor="ctr">
              <a:flatTx/>
            </a:bodyPr>
            <a:lstStyle/>
            <a:p>
              <a:endParaRPr lang="en-US"/>
            </a:p>
          </p:txBody>
        </p:sp>
        <p:sp>
          <p:nvSpPr>
            <p:cNvPr id="112653" name="Line 13"/>
            <p:cNvSpPr>
              <a:spLocks noChangeShapeType="1"/>
            </p:cNvSpPr>
            <p:nvPr/>
          </p:nvSpPr>
          <p:spPr bwMode="gray">
            <a:xfrm>
              <a:off x="3829" y="1176"/>
              <a:ext cx="1246" cy="0"/>
            </a:xfrm>
            <a:prstGeom prst="line">
              <a:avLst/>
            </a:prstGeom>
            <a:noFill/>
            <a:ln w="9525">
              <a:solidFill>
                <a:srgbClr val="F8F8F8">
                  <a:alpha val="25000"/>
                </a:srgbClr>
              </a:solidFill>
              <a:round/>
              <a:headEnd/>
              <a:tailEnd/>
            </a:ln>
            <a:effectLst/>
          </p:spPr>
          <p:txBody>
            <a:bodyPr/>
            <a:lstStyle/>
            <a:p>
              <a:endParaRPr lang="en-US"/>
            </a:p>
          </p:txBody>
        </p:sp>
        <p:sp>
          <p:nvSpPr>
            <p:cNvPr id="112654" name="Freeform 14"/>
            <p:cNvSpPr>
              <a:spLocks/>
            </p:cNvSpPr>
            <p:nvPr/>
          </p:nvSpPr>
          <p:spPr bwMode="gray">
            <a:xfrm flipV="1">
              <a:off x="3772" y="3487"/>
              <a:ext cx="1353" cy="30"/>
            </a:xfrm>
            <a:custGeom>
              <a:avLst/>
              <a:gdLst/>
              <a:ahLst/>
              <a:cxnLst>
                <a:cxn ang="0">
                  <a:pos x="0" y="19"/>
                </a:cxn>
                <a:cxn ang="0">
                  <a:pos x="72" y="0"/>
                </a:cxn>
                <a:cxn ang="0">
                  <a:pos x="1249" y="0"/>
                </a:cxn>
                <a:cxn ang="0">
                  <a:pos x="1318" y="19"/>
                </a:cxn>
              </a:cxnLst>
              <a:rect l="0" t="0" r="r" b="b"/>
              <a:pathLst>
                <a:path w="1318" h="19">
                  <a:moveTo>
                    <a:pt x="0" y="19"/>
                  </a:moveTo>
                  <a:cubicBezTo>
                    <a:pt x="12" y="16"/>
                    <a:pt x="12" y="1"/>
                    <a:pt x="72" y="0"/>
                  </a:cubicBezTo>
                  <a:lnTo>
                    <a:pt x="1249" y="0"/>
                  </a:lnTo>
                  <a:cubicBezTo>
                    <a:pt x="1305" y="1"/>
                    <a:pt x="1304" y="15"/>
                    <a:pt x="1318" y="19"/>
                  </a:cubicBezTo>
                </a:path>
              </a:pathLst>
            </a:custGeom>
            <a:noFill/>
            <a:ln w="9525">
              <a:solidFill>
                <a:srgbClr val="FFFFFF">
                  <a:alpha val="20000"/>
                </a:srgbClr>
              </a:solidFill>
              <a:round/>
              <a:headEnd/>
              <a:tailEnd/>
            </a:ln>
            <a:effectLst/>
          </p:spPr>
          <p:txBody>
            <a:bodyPr/>
            <a:lstStyle/>
            <a:p>
              <a:endParaRPr lang="en-US"/>
            </a:p>
          </p:txBody>
        </p:sp>
        <p:sp>
          <p:nvSpPr>
            <p:cNvPr id="112655" name="Freeform 15"/>
            <p:cNvSpPr>
              <a:spLocks/>
            </p:cNvSpPr>
            <p:nvPr/>
          </p:nvSpPr>
          <p:spPr bwMode="gray">
            <a:xfrm>
              <a:off x="3779" y="1169"/>
              <a:ext cx="1336" cy="23"/>
            </a:xfrm>
            <a:custGeom>
              <a:avLst/>
              <a:gdLst/>
              <a:ahLst/>
              <a:cxnLst>
                <a:cxn ang="0">
                  <a:pos x="0" y="19"/>
                </a:cxn>
                <a:cxn ang="0">
                  <a:pos x="72" y="0"/>
                </a:cxn>
                <a:cxn ang="0">
                  <a:pos x="1249" y="0"/>
                </a:cxn>
                <a:cxn ang="0">
                  <a:pos x="1318" y="19"/>
                </a:cxn>
              </a:cxnLst>
              <a:rect l="0" t="0" r="r" b="b"/>
              <a:pathLst>
                <a:path w="1318" h="19">
                  <a:moveTo>
                    <a:pt x="0" y="19"/>
                  </a:moveTo>
                  <a:cubicBezTo>
                    <a:pt x="12" y="16"/>
                    <a:pt x="12" y="1"/>
                    <a:pt x="72" y="0"/>
                  </a:cubicBezTo>
                  <a:lnTo>
                    <a:pt x="1249" y="0"/>
                  </a:lnTo>
                  <a:cubicBezTo>
                    <a:pt x="1305" y="1"/>
                    <a:pt x="1304" y="15"/>
                    <a:pt x="1318" y="19"/>
                  </a:cubicBezTo>
                </a:path>
              </a:pathLst>
            </a:custGeom>
            <a:noFill/>
            <a:ln w="9525">
              <a:solidFill>
                <a:srgbClr val="F8F8F8">
                  <a:alpha val="39999"/>
                </a:srgbClr>
              </a:solidFill>
              <a:round/>
              <a:headEnd/>
              <a:tailEnd/>
            </a:ln>
            <a:effectLst/>
          </p:spPr>
          <p:txBody>
            <a:bodyPr/>
            <a:lstStyle/>
            <a:p>
              <a:endParaRPr lang="en-US"/>
            </a:p>
          </p:txBody>
        </p:sp>
      </p:grpSp>
      <p:grpSp>
        <p:nvGrpSpPr>
          <p:cNvPr id="112656" name="Group 16"/>
          <p:cNvGrpSpPr>
            <a:grpSpLocks/>
          </p:cNvGrpSpPr>
          <p:nvPr/>
        </p:nvGrpSpPr>
        <p:grpSpPr bwMode="auto">
          <a:xfrm>
            <a:off x="3659188" y="1219200"/>
            <a:ext cx="1065212" cy="1065212"/>
            <a:chOff x="3024" y="960"/>
            <a:chExt cx="692" cy="730"/>
          </a:xfrm>
        </p:grpSpPr>
        <p:pic>
          <p:nvPicPr>
            <p:cNvPr id="112657" name="Picture 17" descr="circuler_1"/>
            <p:cNvPicPr>
              <a:picLocks noChangeAspect="1" noChangeArrowheads="1"/>
            </p:cNvPicPr>
            <p:nvPr/>
          </p:nvPicPr>
          <p:blipFill>
            <a:blip r:embed="rId2" cstate="print"/>
            <a:srcRect/>
            <a:stretch>
              <a:fillRect/>
            </a:stretch>
          </p:blipFill>
          <p:spPr bwMode="gray">
            <a:xfrm>
              <a:off x="3024" y="960"/>
              <a:ext cx="692" cy="728"/>
            </a:xfrm>
            <a:prstGeom prst="rect">
              <a:avLst/>
            </a:prstGeom>
            <a:noFill/>
          </p:spPr>
        </p:pic>
        <p:sp>
          <p:nvSpPr>
            <p:cNvPr id="112658" name="Oval 18"/>
            <p:cNvSpPr>
              <a:spLocks noChangeArrowheads="1"/>
            </p:cNvSpPr>
            <p:nvPr/>
          </p:nvSpPr>
          <p:spPr bwMode="gray">
            <a:xfrm>
              <a:off x="3024" y="960"/>
              <a:ext cx="687" cy="730"/>
            </a:xfrm>
            <a:prstGeom prst="ellipse">
              <a:avLst/>
            </a:prstGeom>
            <a:gradFill rotWithShape="1">
              <a:gsLst>
                <a:gs pos="0">
                  <a:srgbClr val="DDDDDD">
                    <a:gamma/>
                    <a:shade val="46275"/>
                    <a:invGamma/>
                    <a:alpha val="89999"/>
                  </a:srgbClr>
                </a:gs>
                <a:gs pos="50000">
                  <a:srgbClr val="DDDDDD">
                    <a:alpha val="55000"/>
                  </a:srgbClr>
                </a:gs>
                <a:gs pos="100000">
                  <a:srgbClr val="DDDDDD">
                    <a:gamma/>
                    <a:shade val="46275"/>
                    <a:invGamma/>
                    <a:alpha val="89999"/>
                  </a:srgbClr>
                </a:gs>
              </a:gsLst>
              <a:lin ang="5400000" scaled="1"/>
            </a:gradFill>
            <a:ln w="9525" algn="ctr">
              <a:noFill/>
              <a:round/>
              <a:headEnd/>
              <a:tailEnd/>
            </a:ln>
            <a:effectLst/>
          </p:spPr>
          <p:txBody>
            <a:bodyPr wrap="none" anchor="ctr"/>
            <a:lstStyle/>
            <a:p>
              <a:endParaRPr lang="en-US"/>
            </a:p>
          </p:txBody>
        </p:sp>
        <p:pic>
          <p:nvPicPr>
            <p:cNvPr id="112659" name="Picture 19" descr="Picture2"/>
            <p:cNvPicPr>
              <a:picLocks noChangeAspect="1" noChangeArrowheads="1"/>
            </p:cNvPicPr>
            <p:nvPr/>
          </p:nvPicPr>
          <p:blipFill>
            <a:blip r:embed="rId3"/>
            <a:srcRect/>
            <a:stretch>
              <a:fillRect/>
            </a:stretch>
          </p:blipFill>
          <p:spPr bwMode="gray">
            <a:xfrm>
              <a:off x="3093" y="967"/>
              <a:ext cx="547" cy="258"/>
            </a:xfrm>
            <a:prstGeom prst="rect">
              <a:avLst/>
            </a:prstGeom>
            <a:noFill/>
          </p:spPr>
        </p:pic>
      </p:grpSp>
      <p:grpSp>
        <p:nvGrpSpPr>
          <p:cNvPr id="112660" name="Group 20"/>
          <p:cNvGrpSpPr>
            <a:grpSpLocks/>
          </p:cNvGrpSpPr>
          <p:nvPr/>
        </p:nvGrpSpPr>
        <p:grpSpPr bwMode="auto">
          <a:xfrm>
            <a:off x="5867400" y="2209800"/>
            <a:ext cx="2514600" cy="3581400"/>
            <a:chOff x="3762" y="1166"/>
            <a:chExt cx="1370" cy="2355"/>
          </a:xfrm>
        </p:grpSpPr>
        <p:sp>
          <p:nvSpPr>
            <p:cNvPr id="112661" name="AutoShape 21"/>
            <p:cNvSpPr>
              <a:spLocks noChangeArrowheads="1"/>
            </p:cNvSpPr>
            <p:nvPr/>
          </p:nvSpPr>
          <p:spPr bwMode="gray">
            <a:xfrm>
              <a:off x="3762" y="1166"/>
              <a:ext cx="1370" cy="2355"/>
            </a:xfrm>
            <a:prstGeom prst="roundRect">
              <a:avLst>
                <a:gd name="adj" fmla="val 4806"/>
              </a:avLst>
            </a:prstGeom>
            <a:gradFill rotWithShape="1">
              <a:gsLst>
                <a:gs pos="0">
                  <a:schemeClr val="hlink"/>
                </a:gs>
                <a:gs pos="100000">
                  <a:schemeClr val="hlink">
                    <a:gamma/>
                    <a:shade val="54902"/>
                    <a:invGamma/>
                  </a:schemeClr>
                </a:gs>
              </a:gsLst>
              <a:lin ang="5400000" scaled="1"/>
            </a:gradFill>
            <a:ln w="9525">
              <a:noFill/>
              <a:round/>
              <a:headEnd/>
              <a:tailEnd/>
            </a:ln>
            <a:effectLst/>
            <a:scene3d>
              <a:camera prst="legacyPerspectiveLeft"/>
              <a:lightRig rig="legacyFlat3" dir="r"/>
            </a:scene3d>
            <a:sp3d extrusionH="887400" prstMaterial="legacyPlastic">
              <a:bevelT w="13500" h="13500" prst="angle"/>
              <a:bevelB w="13500" h="13500" prst="angle"/>
              <a:extrusionClr>
                <a:schemeClr val="hlink"/>
              </a:extrusionClr>
            </a:sp3d>
          </p:spPr>
          <p:txBody>
            <a:bodyPr wrap="none" anchor="ctr">
              <a:flatTx/>
            </a:bodyPr>
            <a:lstStyle/>
            <a:p>
              <a:endParaRPr lang="en-US"/>
            </a:p>
          </p:txBody>
        </p:sp>
        <p:sp>
          <p:nvSpPr>
            <p:cNvPr id="112662" name="Line 22"/>
            <p:cNvSpPr>
              <a:spLocks noChangeShapeType="1"/>
            </p:cNvSpPr>
            <p:nvPr/>
          </p:nvSpPr>
          <p:spPr bwMode="gray">
            <a:xfrm>
              <a:off x="3829" y="1176"/>
              <a:ext cx="1246" cy="0"/>
            </a:xfrm>
            <a:prstGeom prst="line">
              <a:avLst/>
            </a:prstGeom>
            <a:noFill/>
            <a:ln w="9525">
              <a:solidFill>
                <a:srgbClr val="F8F8F8">
                  <a:alpha val="25000"/>
                </a:srgbClr>
              </a:solidFill>
              <a:round/>
              <a:headEnd/>
              <a:tailEnd/>
            </a:ln>
            <a:effectLst/>
          </p:spPr>
          <p:txBody>
            <a:bodyPr/>
            <a:lstStyle/>
            <a:p>
              <a:endParaRPr lang="en-US"/>
            </a:p>
          </p:txBody>
        </p:sp>
        <p:sp>
          <p:nvSpPr>
            <p:cNvPr id="112663" name="Freeform 23"/>
            <p:cNvSpPr>
              <a:spLocks/>
            </p:cNvSpPr>
            <p:nvPr/>
          </p:nvSpPr>
          <p:spPr bwMode="gray">
            <a:xfrm flipV="1">
              <a:off x="3772" y="3487"/>
              <a:ext cx="1353" cy="30"/>
            </a:xfrm>
            <a:custGeom>
              <a:avLst/>
              <a:gdLst/>
              <a:ahLst/>
              <a:cxnLst>
                <a:cxn ang="0">
                  <a:pos x="0" y="19"/>
                </a:cxn>
                <a:cxn ang="0">
                  <a:pos x="72" y="0"/>
                </a:cxn>
                <a:cxn ang="0">
                  <a:pos x="1249" y="0"/>
                </a:cxn>
                <a:cxn ang="0">
                  <a:pos x="1318" y="19"/>
                </a:cxn>
              </a:cxnLst>
              <a:rect l="0" t="0" r="r" b="b"/>
              <a:pathLst>
                <a:path w="1318" h="19">
                  <a:moveTo>
                    <a:pt x="0" y="19"/>
                  </a:moveTo>
                  <a:cubicBezTo>
                    <a:pt x="12" y="16"/>
                    <a:pt x="12" y="1"/>
                    <a:pt x="72" y="0"/>
                  </a:cubicBezTo>
                  <a:lnTo>
                    <a:pt x="1249" y="0"/>
                  </a:lnTo>
                  <a:cubicBezTo>
                    <a:pt x="1305" y="1"/>
                    <a:pt x="1304" y="15"/>
                    <a:pt x="1318" y="19"/>
                  </a:cubicBezTo>
                </a:path>
              </a:pathLst>
            </a:custGeom>
            <a:noFill/>
            <a:ln w="9525">
              <a:solidFill>
                <a:srgbClr val="FFFFFF">
                  <a:alpha val="20000"/>
                </a:srgbClr>
              </a:solidFill>
              <a:round/>
              <a:headEnd/>
              <a:tailEnd/>
            </a:ln>
            <a:effectLst/>
          </p:spPr>
          <p:txBody>
            <a:bodyPr/>
            <a:lstStyle/>
            <a:p>
              <a:endParaRPr lang="en-US"/>
            </a:p>
          </p:txBody>
        </p:sp>
        <p:sp>
          <p:nvSpPr>
            <p:cNvPr id="112664" name="Freeform 24"/>
            <p:cNvSpPr>
              <a:spLocks/>
            </p:cNvSpPr>
            <p:nvPr/>
          </p:nvSpPr>
          <p:spPr bwMode="gray">
            <a:xfrm>
              <a:off x="3779" y="1169"/>
              <a:ext cx="1336" cy="23"/>
            </a:xfrm>
            <a:custGeom>
              <a:avLst/>
              <a:gdLst/>
              <a:ahLst/>
              <a:cxnLst>
                <a:cxn ang="0">
                  <a:pos x="0" y="19"/>
                </a:cxn>
                <a:cxn ang="0">
                  <a:pos x="72" y="0"/>
                </a:cxn>
                <a:cxn ang="0">
                  <a:pos x="1249" y="0"/>
                </a:cxn>
                <a:cxn ang="0">
                  <a:pos x="1318" y="19"/>
                </a:cxn>
              </a:cxnLst>
              <a:rect l="0" t="0" r="r" b="b"/>
              <a:pathLst>
                <a:path w="1318" h="19">
                  <a:moveTo>
                    <a:pt x="0" y="19"/>
                  </a:moveTo>
                  <a:cubicBezTo>
                    <a:pt x="12" y="16"/>
                    <a:pt x="12" y="1"/>
                    <a:pt x="72" y="0"/>
                  </a:cubicBezTo>
                  <a:lnTo>
                    <a:pt x="1249" y="0"/>
                  </a:lnTo>
                  <a:cubicBezTo>
                    <a:pt x="1305" y="1"/>
                    <a:pt x="1304" y="15"/>
                    <a:pt x="1318" y="19"/>
                  </a:cubicBezTo>
                </a:path>
              </a:pathLst>
            </a:custGeom>
            <a:noFill/>
            <a:ln w="9525">
              <a:solidFill>
                <a:srgbClr val="F8F8F8">
                  <a:alpha val="39999"/>
                </a:srgbClr>
              </a:solidFill>
              <a:round/>
              <a:headEnd/>
              <a:tailEnd/>
            </a:ln>
            <a:effectLst/>
          </p:spPr>
          <p:txBody>
            <a:bodyPr/>
            <a:lstStyle/>
            <a:p>
              <a:endParaRPr lang="en-US"/>
            </a:p>
          </p:txBody>
        </p:sp>
      </p:grpSp>
      <p:grpSp>
        <p:nvGrpSpPr>
          <p:cNvPr id="112665" name="Group 25"/>
          <p:cNvGrpSpPr>
            <a:grpSpLocks/>
          </p:cNvGrpSpPr>
          <p:nvPr/>
        </p:nvGrpSpPr>
        <p:grpSpPr bwMode="auto">
          <a:xfrm>
            <a:off x="6324700" y="1219200"/>
            <a:ext cx="1066700" cy="1065212"/>
            <a:chOff x="3024" y="960"/>
            <a:chExt cx="694" cy="730"/>
          </a:xfrm>
        </p:grpSpPr>
        <p:pic>
          <p:nvPicPr>
            <p:cNvPr id="112666" name="Picture 26" descr="circuler_1"/>
            <p:cNvPicPr>
              <a:picLocks noChangeAspect="1" noChangeArrowheads="1"/>
            </p:cNvPicPr>
            <p:nvPr/>
          </p:nvPicPr>
          <p:blipFill>
            <a:blip r:embed="rId2" cstate="print"/>
            <a:srcRect/>
            <a:stretch>
              <a:fillRect/>
            </a:stretch>
          </p:blipFill>
          <p:spPr bwMode="gray">
            <a:xfrm>
              <a:off x="3024" y="960"/>
              <a:ext cx="692" cy="728"/>
            </a:xfrm>
            <a:prstGeom prst="rect">
              <a:avLst/>
            </a:prstGeom>
            <a:noFill/>
          </p:spPr>
        </p:pic>
        <p:sp>
          <p:nvSpPr>
            <p:cNvPr id="112667" name="Oval 27"/>
            <p:cNvSpPr>
              <a:spLocks noChangeArrowheads="1"/>
            </p:cNvSpPr>
            <p:nvPr/>
          </p:nvSpPr>
          <p:spPr bwMode="gray">
            <a:xfrm>
              <a:off x="3031" y="960"/>
              <a:ext cx="687" cy="730"/>
            </a:xfrm>
            <a:prstGeom prst="ellipse">
              <a:avLst/>
            </a:prstGeom>
            <a:gradFill rotWithShape="1">
              <a:gsLst>
                <a:gs pos="0">
                  <a:srgbClr val="DDDDDD">
                    <a:gamma/>
                    <a:shade val="46275"/>
                    <a:invGamma/>
                    <a:alpha val="89999"/>
                  </a:srgbClr>
                </a:gs>
                <a:gs pos="50000">
                  <a:srgbClr val="DDDDDD">
                    <a:alpha val="55000"/>
                  </a:srgbClr>
                </a:gs>
                <a:gs pos="100000">
                  <a:srgbClr val="DDDDDD">
                    <a:gamma/>
                    <a:shade val="46275"/>
                    <a:invGamma/>
                    <a:alpha val="89999"/>
                  </a:srgbClr>
                </a:gs>
              </a:gsLst>
              <a:lin ang="5400000" scaled="1"/>
            </a:gradFill>
            <a:ln w="9525" algn="ctr">
              <a:noFill/>
              <a:round/>
              <a:headEnd/>
              <a:tailEnd/>
            </a:ln>
            <a:effectLst/>
          </p:spPr>
          <p:txBody>
            <a:bodyPr wrap="none" anchor="ctr"/>
            <a:lstStyle/>
            <a:p>
              <a:endParaRPr lang="en-US"/>
            </a:p>
          </p:txBody>
        </p:sp>
        <p:pic>
          <p:nvPicPr>
            <p:cNvPr id="112668" name="Picture 28" descr="Picture2"/>
            <p:cNvPicPr>
              <a:picLocks noChangeAspect="1" noChangeArrowheads="1"/>
            </p:cNvPicPr>
            <p:nvPr/>
          </p:nvPicPr>
          <p:blipFill>
            <a:blip r:embed="rId3"/>
            <a:srcRect/>
            <a:stretch>
              <a:fillRect/>
            </a:stretch>
          </p:blipFill>
          <p:spPr bwMode="gray">
            <a:xfrm>
              <a:off x="3093" y="967"/>
              <a:ext cx="547" cy="258"/>
            </a:xfrm>
            <a:prstGeom prst="rect">
              <a:avLst/>
            </a:prstGeom>
            <a:noFill/>
          </p:spPr>
        </p:pic>
      </p:grpSp>
      <p:grpSp>
        <p:nvGrpSpPr>
          <p:cNvPr id="112673" name="Group 33"/>
          <p:cNvGrpSpPr>
            <a:grpSpLocks/>
          </p:cNvGrpSpPr>
          <p:nvPr/>
        </p:nvGrpSpPr>
        <p:grpSpPr bwMode="auto">
          <a:xfrm>
            <a:off x="914400" y="2057400"/>
            <a:ext cx="1065213" cy="1065212"/>
            <a:chOff x="3024" y="960"/>
            <a:chExt cx="692" cy="730"/>
          </a:xfrm>
        </p:grpSpPr>
        <p:pic>
          <p:nvPicPr>
            <p:cNvPr id="112674" name="Picture 34" descr="circuler_1"/>
            <p:cNvPicPr>
              <a:picLocks noChangeAspect="1" noChangeArrowheads="1"/>
            </p:cNvPicPr>
            <p:nvPr/>
          </p:nvPicPr>
          <p:blipFill>
            <a:blip r:embed="rId2" cstate="print"/>
            <a:srcRect/>
            <a:stretch>
              <a:fillRect/>
            </a:stretch>
          </p:blipFill>
          <p:spPr bwMode="gray">
            <a:xfrm>
              <a:off x="3024" y="960"/>
              <a:ext cx="692" cy="728"/>
            </a:xfrm>
            <a:prstGeom prst="rect">
              <a:avLst/>
            </a:prstGeom>
            <a:noFill/>
          </p:spPr>
        </p:pic>
        <p:sp>
          <p:nvSpPr>
            <p:cNvPr id="112675" name="Oval 35"/>
            <p:cNvSpPr>
              <a:spLocks noChangeArrowheads="1"/>
            </p:cNvSpPr>
            <p:nvPr/>
          </p:nvSpPr>
          <p:spPr bwMode="gray">
            <a:xfrm>
              <a:off x="3024" y="960"/>
              <a:ext cx="687" cy="730"/>
            </a:xfrm>
            <a:prstGeom prst="ellipse">
              <a:avLst/>
            </a:prstGeom>
            <a:gradFill rotWithShape="1">
              <a:gsLst>
                <a:gs pos="0">
                  <a:srgbClr val="DDDDDD">
                    <a:gamma/>
                    <a:shade val="46275"/>
                    <a:invGamma/>
                    <a:alpha val="89999"/>
                  </a:srgbClr>
                </a:gs>
                <a:gs pos="50000">
                  <a:srgbClr val="DDDDDD">
                    <a:alpha val="55000"/>
                  </a:srgbClr>
                </a:gs>
                <a:gs pos="100000">
                  <a:srgbClr val="DDDDDD">
                    <a:gamma/>
                    <a:shade val="46275"/>
                    <a:invGamma/>
                    <a:alpha val="89999"/>
                  </a:srgbClr>
                </a:gs>
              </a:gsLst>
              <a:lin ang="5400000" scaled="1"/>
            </a:gradFill>
            <a:ln w="9525" algn="ctr">
              <a:noFill/>
              <a:round/>
              <a:headEnd/>
              <a:tailEnd/>
            </a:ln>
            <a:effectLst/>
          </p:spPr>
          <p:txBody>
            <a:bodyPr wrap="none" anchor="ctr"/>
            <a:lstStyle/>
            <a:p>
              <a:endParaRPr lang="en-US"/>
            </a:p>
          </p:txBody>
        </p:sp>
        <p:pic>
          <p:nvPicPr>
            <p:cNvPr id="112676" name="Picture 36" descr="Picture2"/>
            <p:cNvPicPr>
              <a:picLocks noChangeAspect="1" noChangeArrowheads="1"/>
            </p:cNvPicPr>
            <p:nvPr/>
          </p:nvPicPr>
          <p:blipFill>
            <a:blip r:embed="rId3"/>
            <a:srcRect/>
            <a:stretch>
              <a:fillRect/>
            </a:stretch>
          </p:blipFill>
          <p:spPr bwMode="gray">
            <a:xfrm>
              <a:off x="3093" y="967"/>
              <a:ext cx="547" cy="258"/>
            </a:xfrm>
            <a:prstGeom prst="rect">
              <a:avLst/>
            </a:prstGeom>
            <a:noFill/>
          </p:spPr>
        </p:pic>
      </p:grpSp>
      <p:sp>
        <p:nvSpPr>
          <p:cNvPr id="112678" name="Text Box 38"/>
          <p:cNvSpPr txBox="1">
            <a:spLocks noChangeArrowheads="1"/>
          </p:cNvSpPr>
          <p:nvPr/>
        </p:nvSpPr>
        <p:spPr bwMode="gray">
          <a:xfrm>
            <a:off x="838200" y="2341602"/>
            <a:ext cx="1295400" cy="553998"/>
          </a:xfrm>
          <a:prstGeom prst="rect">
            <a:avLst/>
          </a:prstGeom>
          <a:noFill/>
          <a:ln w="9525">
            <a:noFill/>
            <a:miter lim="800000"/>
            <a:headEnd/>
            <a:tailEnd/>
          </a:ln>
          <a:effectLst/>
        </p:spPr>
        <p:txBody>
          <a:bodyPr wrap="square">
            <a:spAutoFit/>
          </a:bodyPr>
          <a:lstStyle/>
          <a:p>
            <a:pPr algn="ctr">
              <a:spcBef>
                <a:spcPct val="50000"/>
              </a:spcBef>
            </a:pPr>
            <a:r>
              <a:rPr lang="en-US" sz="1500" dirty="0" err="1" smtClean="0">
                <a:solidFill>
                  <a:srgbClr val="000000"/>
                </a:solidFill>
                <a:latin typeface="+mj-lt"/>
                <a:cs typeface="Arial" charset="0"/>
              </a:rPr>
              <a:t>Rasionalisme</a:t>
            </a:r>
            <a:endParaRPr lang="en-US" sz="1500" dirty="0">
              <a:solidFill>
                <a:srgbClr val="000000"/>
              </a:solidFill>
              <a:latin typeface="+mj-lt"/>
              <a:cs typeface="Arial" charset="0"/>
            </a:endParaRPr>
          </a:p>
        </p:txBody>
      </p:sp>
      <p:sp>
        <p:nvSpPr>
          <p:cNvPr id="112679" name="Text Box 39"/>
          <p:cNvSpPr txBox="1">
            <a:spLocks noChangeArrowheads="1"/>
          </p:cNvSpPr>
          <p:nvPr/>
        </p:nvSpPr>
        <p:spPr bwMode="gray">
          <a:xfrm>
            <a:off x="3667125" y="1447800"/>
            <a:ext cx="1057275" cy="646331"/>
          </a:xfrm>
          <a:prstGeom prst="rect">
            <a:avLst/>
          </a:prstGeom>
          <a:noFill/>
          <a:ln w="9525">
            <a:noFill/>
            <a:miter lim="800000"/>
            <a:headEnd/>
            <a:tailEnd/>
          </a:ln>
          <a:effectLst/>
        </p:spPr>
        <p:txBody>
          <a:bodyPr>
            <a:spAutoFit/>
          </a:bodyPr>
          <a:lstStyle/>
          <a:p>
            <a:pPr algn="ctr">
              <a:spcBef>
                <a:spcPct val="50000"/>
              </a:spcBef>
            </a:pPr>
            <a:r>
              <a:rPr lang="en-US" dirty="0" err="1" smtClean="0">
                <a:solidFill>
                  <a:srgbClr val="000000"/>
                </a:solidFill>
                <a:latin typeface="Calibri" pitchFamily="34" charset="0"/>
                <a:cs typeface="Arial" charset="0"/>
              </a:rPr>
              <a:t>Empirisme</a:t>
            </a:r>
            <a:endParaRPr lang="en-US" dirty="0">
              <a:solidFill>
                <a:srgbClr val="000000"/>
              </a:solidFill>
              <a:latin typeface="Calibri" pitchFamily="34" charset="0"/>
              <a:cs typeface="Arial" charset="0"/>
            </a:endParaRPr>
          </a:p>
        </p:txBody>
      </p:sp>
      <p:sp>
        <p:nvSpPr>
          <p:cNvPr id="112680" name="Text Box 40"/>
          <p:cNvSpPr txBox="1">
            <a:spLocks noChangeArrowheads="1"/>
          </p:cNvSpPr>
          <p:nvPr/>
        </p:nvSpPr>
        <p:spPr bwMode="gray">
          <a:xfrm>
            <a:off x="6248400" y="1447800"/>
            <a:ext cx="1133475" cy="646331"/>
          </a:xfrm>
          <a:prstGeom prst="rect">
            <a:avLst/>
          </a:prstGeom>
          <a:noFill/>
          <a:ln w="9525">
            <a:noFill/>
            <a:miter lim="800000"/>
            <a:headEnd/>
            <a:tailEnd/>
          </a:ln>
          <a:effectLst/>
        </p:spPr>
        <p:txBody>
          <a:bodyPr wrap="square">
            <a:spAutoFit/>
          </a:bodyPr>
          <a:lstStyle/>
          <a:p>
            <a:pPr algn="ctr">
              <a:spcBef>
                <a:spcPct val="50000"/>
              </a:spcBef>
            </a:pPr>
            <a:r>
              <a:rPr lang="en-US" dirty="0" err="1" smtClean="0">
                <a:solidFill>
                  <a:srgbClr val="000000"/>
                </a:solidFill>
                <a:latin typeface="Calibri" pitchFamily="34" charset="0"/>
                <a:cs typeface="Arial" charset="0"/>
              </a:rPr>
              <a:t>Kantianisme</a:t>
            </a:r>
            <a:endParaRPr lang="en-US" dirty="0">
              <a:solidFill>
                <a:srgbClr val="000000"/>
              </a:solidFill>
              <a:latin typeface="Calibri" pitchFamily="34" charset="0"/>
              <a:cs typeface="Arial" charset="0"/>
            </a:endParaRPr>
          </a:p>
        </p:txBody>
      </p:sp>
      <p:sp>
        <p:nvSpPr>
          <p:cNvPr id="112682" name="Text Box 4"/>
          <p:cNvSpPr txBox="1">
            <a:spLocks noChangeArrowheads="1"/>
          </p:cNvSpPr>
          <p:nvPr/>
        </p:nvSpPr>
        <p:spPr bwMode="gray">
          <a:xfrm>
            <a:off x="304800" y="3124200"/>
            <a:ext cx="2517775" cy="2862322"/>
          </a:xfrm>
          <a:prstGeom prst="rect">
            <a:avLst/>
          </a:prstGeom>
          <a:noFill/>
          <a:ln w="9525" algn="ctr">
            <a:noFill/>
            <a:miter lim="800000"/>
            <a:headEnd/>
            <a:tailEnd/>
          </a:ln>
        </p:spPr>
        <p:txBody>
          <a:bodyPr wrap="square">
            <a:spAutoFit/>
          </a:bodyPr>
          <a:lstStyle/>
          <a:p>
            <a:pPr eaLnBrk="0" hangingPunct="0"/>
            <a:r>
              <a:rPr lang="id-ID" sz="1500" dirty="0" smtClean="0">
                <a:solidFill>
                  <a:schemeClr val="bg1"/>
                </a:solidFill>
              </a:rPr>
              <a:t>Rasionalisme</a:t>
            </a:r>
            <a:r>
              <a:rPr lang="en-US" sz="1500" dirty="0" smtClean="0">
                <a:solidFill>
                  <a:schemeClr val="bg1"/>
                </a:solidFill>
              </a:rPr>
              <a:t> </a:t>
            </a:r>
          </a:p>
          <a:p>
            <a:pPr eaLnBrk="0" hangingPunct="0"/>
            <a:r>
              <a:rPr lang="id-ID" sz="1500" dirty="0" smtClean="0">
                <a:solidFill>
                  <a:schemeClr val="bg1"/>
                </a:solidFill>
              </a:rPr>
              <a:t>merupakan </a:t>
            </a:r>
            <a:endParaRPr lang="en-US" sz="1500" dirty="0" smtClean="0">
              <a:solidFill>
                <a:schemeClr val="bg1"/>
              </a:solidFill>
            </a:endParaRPr>
          </a:p>
          <a:p>
            <a:pPr eaLnBrk="0" hangingPunct="0"/>
            <a:r>
              <a:rPr lang="id-ID" sz="1500" dirty="0" smtClean="0">
                <a:solidFill>
                  <a:schemeClr val="bg1"/>
                </a:solidFill>
              </a:rPr>
              <a:t>pendekatan filosofis yang menekankan </a:t>
            </a:r>
            <a:endParaRPr lang="en-US" sz="1500" dirty="0" smtClean="0">
              <a:solidFill>
                <a:schemeClr val="bg1"/>
              </a:solidFill>
            </a:endParaRPr>
          </a:p>
          <a:p>
            <a:pPr eaLnBrk="0" hangingPunct="0"/>
            <a:r>
              <a:rPr lang="id-ID" sz="1500" dirty="0" smtClean="0">
                <a:solidFill>
                  <a:schemeClr val="bg1"/>
                </a:solidFill>
              </a:rPr>
              <a:t>Akal</a:t>
            </a:r>
            <a:r>
              <a:rPr lang="en-US" sz="1500" dirty="0" smtClean="0">
                <a:solidFill>
                  <a:schemeClr val="bg1"/>
                </a:solidFill>
              </a:rPr>
              <a:t> </a:t>
            </a:r>
            <a:r>
              <a:rPr lang="id-ID" sz="1500" dirty="0" smtClean="0">
                <a:solidFill>
                  <a:schemeClr val="bg1"/>
                </a:solidFill>
              </a:rPr>
              <a:t>budi (rasio) </a:t>
            </a:r>
            <a:endParaRPr lang="en-US" sz="1500" dirty="0" smtClean="0">
              <a:solidFill>
                <a:schemeClr val="bg1"/>
              </a:solidFill>
            </a:endParaRPr>
          </a:p>
          <a:p>
            <a:pPr eaLnBrk="0" hangingPunct="0"/>
            <a:r>
              <a:rPr lang="id-ID" sz="1500" dirty="0" smtClean="0">
                <a:solidFill>
                  <a:schemeClr val="bg1"/>
                </a:solidFill>
              </a:rPr>
              <a:t>sebagai </a:t>
            </a:r>
            <a:endParaRPr lang="en-US" sz="1500" dirty="0" smtClean="0">
              <a:solidFill>
                <a:schemeClr val="bg1"/>
              </a:solidFill>
            </a:endParaRPr>
          </a:p>
          <a:p>
            <a:pPr eaLnBrk="0" hangingPunct="0"/>
            <a:r>
              <a:rPr lang="id-ID" sz="1500" dirty="0" smtClean="0">
                <a:solidFill>
                  <a:schemeClr val="bg1"/>
                </a:solidFill>
              </a:rPr>
              <a:t>sumber utama</a:t>
            </a:r>
            <a:r>
              <a:rPr lang="en-US" sz="1500" dirty="0" smtClean="0">
                <a:solidFill>
                  <a:schemeClr val="bg1"/>
                </a:solidFill>
              </a:rPr>
              <a:t> </a:t>
            </a:r>
            <a:r>
              <a:rPr lang="id-ID" sz="1500" dirty="0" smtClean="0">
                <a:solidFill>
                  <a:schemeClr val="bg1"/>
                </a:solidFill>
              </a:rPr>
              <a:t>pengetahuan, </a:t>
            </a:r>
            <a:endParaRPr lang="en-US" sz="1500" dirty="0" smtClean="0">
              <a:solidFill>
                <a:schemeClr val="bg1"/>
              </a:solidFill>
            </a:endParaRPr>
          </a:p>
          <a:p>
            <a:pPr eaLnBrk="0" hangingPunct="0"/>
            <a:r>
              <a:rPr lang="id-ID" sz="1500" dirty="0" smtClean="0">
                <a:solidFill>
                  <a:schemeClr val="bg1"/>
                </a:solidFill>
              </a:rPr>
              <a:t>mendahului atau dan </a:t>
            </a:r>
            <a:endParaRPr lang="en-US" sz="1500" dirty="0" smtClean="0">
              <a:solidFill>
                <a:schemeClr val="bg1"/>
              </a:solidFill>
            </a:endParaRPr>
          </a:p>
          <a:p>
            <a:pPr eaLnBrk="0" hangingPunct="0"/>
            <a:r>
              <a:rPr lang="id-ID" sz="1500" dirty="0" smtClean="0">
                <a:solidFill>
                  <a:schemeClr val="bg1"/>
                </a:solidFill>
              </a:rPr>
              <a:t>bebas dari </a:t>
            </a:r>
            <a:endParaRPr lang="en-US" sz="1500" dirty="0" smtClean="0">
              <a:solidFill>
                <a:schemeClr val="bg1"/>
              </a:solidFill>
            </a:endParaRPr>
          </a:p>
          <a:p>
            <a:pPr eaLnBrk="0" hangingPunct="0"/>
            <a:r>
              <a:rPr lang="id-ID" sz="1500" dirty="0" smtClean="0">
                <a:solidFill>
                  <a:schemeClr val="bg1"/>
                </a:solidFill>
              </a:rPr>
              <a:t>pengamatan </a:t>
            </a:r>
            <a:endParaRPr lang="en-US" sz="1500" dirty="0" smtClean="0">
              <a:solidFill>
                <a:schemeClr val="bg1"/>
              </a:solidFill>
            </a:endParaRPr>
          </a:p>
          <a:p>
            <a:pPr eaLnBrk="0" hangingPunct="0"/>
            <a:r>
              <a:rPr lang="id-ID" sz="1500" dirty="0" smtClean="0">
                <a:solidFill>
                  <a:schemeClr val="bg1"/>
                </a:solidFill>
              </a:rPr>
              <a:t>indrawi.</a:t>
            </a:r>
            <a:endParaRPr lang="en-US" sz="1500" b="0" dirty="0">
              <a:solidFill>
                <a:schemeClr val="bg1"/>
              </a:solidFill>
              <a:latin typeface="Calibri" pitchFamily="34" charset="0"/>
              <a:cs typeface="Arial" charset="0"/>
            </a:endParaRPr>
          </a:p>
        </p:txBody>
      </p:sp>
      <p:sp>
        <p:nvSpPr>
          <p:cNvPr id="112683" name="Text Box 4"/>
          <p:cNvSpPr txBox="1">
            <a:spLocks noChangeArrowheads="1"/>
          </p:cNvSpPr>
          <p:nvPr/>
        </p:nvSpPr>
        <p:spPr bwMode="gray">
          <a:xfrm>
            <a:off x="2743200" y="2362200"/>
            <a:ext cx="2743200" cy="3323987"/>
          </a:xfrm>
          <a:prstGeom prst="rect">
            <a:avLst/>
          </a:prstGeom>
          <a:noFill/>
          <a:ln w="9525" algn="ctr">
            <a:noFill/>
            <a:miter lim="800000"/>
            <a:headEnd/>
            <a:tailEnd/>
          </a:ln>
        </p:spPr>
        <p:txBody>
          <a:bodyPr wrap="square">
            <a:spAutoFit/>
          </a:bodyPr>
          <a:lstStyle/>
          <a:p>
            <a:pPr>
              <a:buFont typeface="Wingdings" pitchFamily="2" charset="2"/>
              <a:buChar char="§"/>
            </a:pPr>
            <a:r>
              <a:rPr lang="en-US" sz="1500" dirty="0" smtClean="0">
                <a:solidFill>
                  <a:schemeClr val="bg1"/>
                </a:solidFill>
              </a:rPr>
              <a:t> E</a:t>
            </a:r>
            <a:r>
              <a:rPr lang="id-ID" sz="1500" dirty="0" smtClean="0">
                <a:solidFill>
                  <a:schemeClr val="bg1"/>
                </a:solidFill>
              </a:rPr>
              <a:t>mpirisme adalah sumber seluruh pengetahuan harus di cari dalam pengalaman</a:t>
            </a:r>
            <a:r>
              <a:rPr lang="en-US" sz="1500" dirty="0" smtClean="0">
                <a:solidFill>
                  <a:schemeClr val="bg1"/>
                </a:solidFill>
              </a:rPr>
              <a:t>.</a:t>
            </a:r>
          </a:p>
          <a:p>
            <a:pPr>
              <a:buFont typeface="Wingdings" pitchFamily="2" charset="2"/>
              <a:buChar char="§"/>
            </a:pPr>
            <a:r>
              <a:rPr lang="id-ID" sz="1500" dirty="0" smtClean="0">
                <a:solidFill>
                  <a:schemeClr val="bg1"/>
                </a:solidFill>
              </a:rPr>
              <a:t>Tokoh empirisme pada umumnya memberikan tekanan lebih besar pada pengalaman di bandingkan dengan filsuf-filsuf lain</a:t>
            </a:r>
            <a:r>
              <a:rPr lang="en-US" sz="1500" dirty="0" smtClean="0">
                <a:solidFill>
                  <a:schemeClr val="bg1"/>
                </a:solidFill>
              </a:rPr>
              <a:t>.</a:t>
            </a:r>
            <a:r>
              <a:rPr lang="id-ID" sz="1500" dirty="0" smtClean="0">
                <a:solidFill>
                  <a:schemeClr val="bg1"/>
                </a:solidFill>
              </a:rPr>
              <a:t> </a:t>
            </a:r>
            <a:endParaRPr lang="en-US" sz="1500" dirty="0" smtClean="0">
              <a:solidFill>
                <a:schemeClr val="bg1"/>
              </a:solidFill>
            </a:endParaRPr>
          </a:p>
          <a:p>
            <a:pPr>
              <a:buFont typeface="Wingdings" pitchFamily="2" charset="2"/>
              <a:buChar char="§"/>
            </a:pPr>
            <a:r>
              <a:rPr lang="id-ID" sz="1500" dirty="0" smtClean="0">
                <a:solidFill>
                  <a:schemeClr val="bg1"/>
                </a:solidFill>
              </a:rPr>
              <a:t>Pengalaman indrawi menurut mereka adalah satu-satunya sumber pengetahuan, bukan akal (rasio). </a:t>
            </a:r>
            <a:endParaRPr lang="en-US" sz="1500" dirty="0" smtClean="0">
              <a:solidFill>
                <a:schemeClr val="bg1"/>
              </a:solidFill>
            </a:endParaRPr>
          </a:p>
          <a:p>
            <a:endParaRPr lang="en-US" sz="1500" dirty="0" smtClean="0">
              <a:solidFill>
                <a:schemeClr val="bg1"/>
              </a:solidFill>
            </a:endParaRPr>
          </a:p>
        </p:txBody>
      </p:sp>
      <p:sp>
        <p:nvSpPr>
          <p:cNvPr id="112684" name="Text Box 4"/>
          <p:cNvSpPr txBox="1">
            <a:spLocks noChangeArrowheads="1"/>
          </p:cNvSpPr>
          <p:nvPr/>
        </p:nvSpPr>
        <p:spPr bwMode="gray">
          <a:xfrm>
            <a:off x="5964238" y="2286000"/>
            <a:ext cx="2341562" cy="3293209"/>
          </a:xfrm>
          <a:prstGeom prst="rect">
            <a:avLst/>
          </a:prstGeom>
          <a:noFill/>
          <a:ln w="9525" algn="ctr">
            <a:noFill/>
            <a:miter lim="800000"/>
            <a:headEnd/>
            <a:tailEnd/>
          </a:ln>
        </p:spPr>
        <p:txBody>
          <a:bodyPr wrap="square">
            <a:spAutoFit/>
          </a:bodyPr>
          <a:lstStyle/>
          <a:p>
            <a:r>
              <a:rPr lang="en-US" sz="1600" dirty="0" smtClean="0">
                <a:solidFill>
                  <a:schemeClr val="bg1"/>
                </a:solidFill>
              </a:rPr>
              <a:t>Kant </a:t>
            </a:r>
            <a:r>
              <a:rPr lang="en-US" sz="1600" dirty="0" err="1" smtClean="0">
                <a:solidFill>
                  <a:schemeClr val="bg1"/>
                </a:solidFill>
              </a:rPr>
              <a:t>mencoba</a:t>
            </a:r>
            <a:r>
              <a:rPr lang="en-US" sz="1600" dirty="0" smtClean="0">
                <a:solidFill>
                  <a:schemeClr val="bg1"/>
                </a:solidFill>
              </a:rPr>
              <a:t> </a:t>
            </a:r>
            <a:r>
              <a:rPr lang="en-US" sz="1600" dirty="0" err="1" smtClean="0">
                <a:solidFill>
                  <a:schemeClr val="bg1"/>
                </a:solidFill>
              </a:rPr>
              <a:t>merumuskan</a:t>
            </a:r>
            <a:r>
              <a:rPr lang="en-US" sz="1600" dirty="0" smtClean="0">
                <a:solidFill>
                  <a:schemeClr val="bg1"/>
                </a:solidFill>
              </a:rPr>
              <a:t> </a:t>
            </a:r>
            <a:r>
              <a:rPr lang="en-US" sz="1600" dirty="0" err="1" smtClean="0">
                <a:solidFill>
                  <a:schemeClr val="bg1"/>
                </a:solidFill>
              </a:rPr>
              <a:t>kebenaran</a:t>
            </a:r>
            <a:r>
              <a:rPr lang="en-US" sz="1600" dirty="0" smtClean="0">
                <a:solidFill>
                  <a:schemeClr val="bg1"/>
                </a:solidFill>
              </a:rPr>
              <a:t> </a:t>
            </a:r>
            <a:r>
              <a:rPr lang="en-US" sz="1600" dirty="0" err="1" smtClean="0">
                <a:solidFill>
                  <a:schemeClr val="bg1"/>
                </a:solidFill>
              </a:rPr>
              <a:t>ilmu</a:t>
            </a:r>
            <a:r>
              <a:rPr lang="en-US" sz="1600" dirty="0" smtClean="0">
                <a:solidFill>
                  <a:schemeClr val="bg1"/>
                </a:solidFill>
              </a:rPr>
              <a:t> </a:t>
            </a:r>
            <a:r>
              <a:rPr lang="en-US" sz="1600" dirty="0" err="1" smtClean="0">
                <a:solidFill>
                  <a:schemeClr val="bg1"/>
                </a:solidFill>
              </a:rPr>
              <a:t>pengetahuan</a:t>
            </a:r>
            <a:r>
              <a:rPr lang="en-US" sz="1600" dirty="0" smtClean="0">
                <a:solidFill>
                  <a:schemeClr val="bg1"/>
                </a:solidFill>
              </a:rPr>
              <a:t> </a:t>
            </a:r>
            <a:r>
              <a:rPr lang="en-US" sz="1600" dirty="0" err="1" smtClean="0">
                <a:solidFill>
                  <a:schemeClr val="bg1"/>
                </a:solidFill>
              </a:rPr>
              <a:t>melalui</a:t>
            </a:r>
            <a:r>
              <a:rPr lang="en-US" sz="1600" dirty="0" smtClean="0">
                <a:solidFill>
                  <a:schemeClr val="bg1"/>
                </a:solidFill>
              </a:rPr>
              <a:t> </a:t>
            </a:r>
            <a:r>
              <a:rPr lang="en-US" sz="1600" dirty="0" err="1" smtClean="0">
                <a:solidFill>
                  <a:schemeClr val="bg1"/>
                </a:solidFill>
              </a:rPr>
              <a:t>faham</a:t>
            </a:r>
            <a:r>
              <a:rPr lang="en-US" sz="1600" dirty="0" smtClean="0">
                <a:solidFill>
                  <a:schemeClr val="bg1"/>
                </a:solidFill>
              </a:rPr>
              <a:t> yang </a:t>
            </a:r>
            <a:r>
              <a:rPr lang="en-US" sz="1600" dirty="0" err="1" smtClean="0">
                <a:solidFill>
                  <a:schemeClr val="bg1"/>
                </a:solidFill>
              </a:rPr>
              <a:t>bertentangan</a:t>
            </a:r>
            <a:r>
              <a:rPr lang="en-US" sz="1600" dirty="0" smtClean="0">
                <a:solidFill>
                  <a:schemeClr val="bg1"/>
                </a:solidFill>
              </a:rPr>
              <a:t>, </a:t>
            </a:r>
            <a:r>
              <a:rPr lang="en-US" sz="1600" dirty="0" err="1" smtClean="0">
                <a:solidFill>
                  <a:schemeClr val="bg1"/>
                </a:solidFill>
              </a:rPr>
              <a:t>yakni</a:t>
            </a:r>
            <a:r>
              <a:rPr lang="en-US" sz="1600" dirty="0" smtClean="0">
                <a:solidFill>
                  <a:schemeClr val="bg1"/>
                </a:solidFill>
              </a:rPr>
              <a:t> </a:t>
            </a:r>
            <a:r>
              <a:rPr lang="en-US" sz="1600" dirty="0" err="1" smtClean="0">
                <a:solidFill>
                  <a:schemeClr val="bg1"/>
                </a:solidFill>
              </a:rPr>
              <a:t>rasonalisme</a:t>
            </a:r>
            <a:r>
              <a:rPr lang="en-US" sz="1600" dirty="0" smtClean="0">
                <a:solidFill>
                  <a:schemeClr val="bg1"/>
                </a:solidFill>
              </a:rPr>
              <a:t> </a:t>
            </a:r>
            <a:r>
              <a:rPr lang="en-US" sz="1600" dirty="0" err="1" smtClean="0">
                <a:solidFill>
                  <a:schemeClr val="bg1"/>
                </a:solidFill>
              </a:rPr>
              <a:t>dan</a:t>
            </a:r>
            <a:r>
              <a:rPr lang="en-US" sz="1600" dirty="0" smtClean="0">
                <a:solidFill>
                  <a:schemeClr val="bg1"/>
                </a:solidFill>
              </a:rPr>
              <a:t> </a:t>
            </a:r>
            <a:r>
              <a:rPr lang="en-US" sz="1600" dirty="0" err="1" smtClean="0">
                <a:solidFill>
                  <a:schemeClr val="bg1"/>
                </a:solidFill>
              </a:rPr>
              <a:t>empirisme</a:t>
            </a:r>
            <a:r>
              <a:rPr lang="en-US" sz="1600" dirty="0" smtClean="0">
                <a:solidFill>
                  <a:schemeClr val="bg1"/>
                </a:solidFill>
              </a:rPr>
              <a:t>, </a:t>
            </a:r>
            <a:r>
              <a:rPr lang="en-US" sz="1600" dirty="0" err="1" smtClean="0">
                <a:solidFill>
                  <a:schemeClr val="bg1"/>
                </a:solidFill>
              </a:rPr>
              <a:t>ia</a:t>
            </a:r>
            <a:r>
              <a:rPr lang="en-US" sz="1600" dirty="0" smtClean="0">
                <a:solidFill>
                  <a:schemeClr val="bg1"/>
                </a:solidFill>
              </a:rPr>
              <a:t> </a:t>
            </a:r>
            <a:r>
              <a:rPr lang="en-US" sz="1600" dirty="0" err="1" smtClean="0">
                <a:solidFill>
                  <a:schemeClr val="bg1"/>
                </a:solidFill>
              </a:rPr>
              <a:t>berpendapat</a:t>
            </a:r>
            <a:r>
              <a:rPr lang="en-US" sz="1600" dirty="0" smtClean="0">
                <a:solidFill>
                  <a:schemeClr val="bg1"/>
                </a:solidFill>
              </a:rPr>
              <a:t> </a:t>
            </a:r>
            <a:r>
              <a:rPr lang="en-US" sz="1600" dirty="0" err="1" smtClean="0">
                <a:solidFill>
                  <a:schemeClr val="bg1"/>
                </a:solidFill>
              </a:rPr>
              <a:t>bahwa</a:t>
            </a:r>
            <a:r>
              <a:rPr lang="en-US" sz="1600" dirty="0" smtClean="0">
                <a:solidFill>
                  <a:schemeClr val="bg1"/>
                </a:solidFill>
              </a:rPr>
              <a:t> </a:t>
            </a:r>
            <a:r>
              <a:rPr lang="en-US" sz="1600" dirty="0" err="1" smtClean="0">
                <a:solidFill>
                  <a:schemeClr val="bg1"/>
                </a:solidFill>
              </a:rPr>
              <a:t>pengetahuan</a:t>
            </a:r>
            <a:r>
              <a:rPr lang="en-US" sz="1600" dirty="0" smtClean="0">
                <a:solidFill>
                  <a:schemeClr val="bg1"/>
                </a:solidFill>
              </a:rPr>
              <a:t> </a:t>
            </a:r>
            <a:r>
              <a:rPr lang="en-US" sz="1600" dirty="0" err="1" smtClean="0">
                <a:solidFill>
                  <a:schemeClr val="bg1"/>
                </a:solidFill>
              </a:rPr>
              <a:t>adalah</a:t>
            </a:r>
            <a:r>
              <a:rPr lang="en-US" sz="1600" dirty="0" smtClean="0">
                <a:solidFill>
                  <a:schemeClr val="bg1"/>
                </a:solidFill>
              </a:rPr>
              <a:t> </a:t>
            </a:r>
            <a:r>
              <a:rPr lang="en-US" sz="1600" dirty="0" err="1" smtClean="0">
                <a:solidFill>
                  <a:schemeClr val="bg1"/>
                </a:solidFill>
              </a:rPr>
              <a:t>kerja</a:t>
            </a:r>
            <a:r>
              <a:rPr lang="en-US" sz="1600" dirty="0" smtClean="0">
                <a:solidFill>
                  <a:schemeClr val="bg1"/>
                </a:solidFill>
              </a:rPr>
              <a:t> </a:t>
            </a:r>
            <a:r>
              <a:rPr lang="en-US" sz="1600" dirty="0" err="1" smtClean="0">
                <a:solidFill>
                  <a:schemeClr val="bg1"/>
                </a:solidFill>
              </a:rPr>
              <a:t>sama</a:t>
            </a:r>
            <a:r>
              <a:rPr lang="en-US" sz="1600" dirty="0" smtClean="0">
                <a:solidFill>
                  <a:schemeClr val="bg1"/>
                </a:solidFill>
              </a:rPr>
              <a:t> </a:t>
            </a:r>
            <a:r>
              <a:rPr lang="en-US" sz="1600" dirty="0" err="1" smtClean="0">
                <a:solidFill>
                  <a:schemeClr val="bg1"/>
                </a:solidFill>
              </a:rPr>
              <a:t>dua</a:t>
            </a:r>
            <a:r>
              <a:rPr lang="en-US" sz="1600" dirty="0" smtClean="0">
                <a:solidFill>
                  <a:schemeClr val="bg1"/>
                </a:solidFill>
              </a:rPr>
              <a:t> </a:t>
            </a:r>
            <a:r>
              <a:rPr lang="en-US" sz="1600" dirty="0" err="1" smtClean="0">
                <a:solidFill>
                  <a:schemeClr val="bg1"/>
                </a:solidFill>
              </a:rPr>
              <a:t>unsur</a:t>
            </a:r>
            <a:r>
              <a:rPr lang="en-US" sz="1600" dirty="0" smtClean="0">
                <a:solidFill>
                  <a:schemeClr val="bg1"/>
                </a:solidFill>
              </a:rPr>
              <a:t>, </a:t>
            </a:r>
            <a:r>
              <a:rPr lang="en-US" sz="1600" dirty="0" err="1" smtClean="0">
                <a:solidFill>
                  <a:schemeClr val="bg1"/>
                </a:solidFill>
              </a:rPr>
              <a:t>yakni</a:t>
            </a:r>
            <a:r>
              <a:rPr lang="en-US" sz="1600" dirty="0" smtClean="0">
                <a:solidFill>
                  <a:schemeClr val="bg1"/>
                </a:solidFill>
              </a:rPr>
              <a:t> </a:t>
            </a:r>
            <a:r>
              <a:rPr lang="en-US" sz="1600" dirty="0" err="1" smtClean="0">
                <a:solidFill>
                  <a:schemeClr val="bg1"/>
                </a:solidFill>
              </a:rPr>
              <a:t>pengalaman</a:t>
            </a:r>
            <a:r>
              <a:rPr lang="en-US" sz="1600" dirty="0" smtClean="0">
                <a:solidFill>
                  <a:schemeClr val="bg1"/>
                </a:solidFill>
              </a:rPr>
              <a:t> </a:t>
            </a:r>
            <a:r>
              <a:rPr lang="en-US" sz="1600" dirty="0" err="1" smtClean="0">
                <a:solidFill>
                  <a:schemeClr val="bg1"/>
                </a:solidFill>
              </a:rPr>
              <a:t>dan</a:t>
            </a:r>
            <a:r>
              <a:rPr lang="en-US" sz="1600" dirty="0" smtClean="0">
                <a:solidFill>
                  <a:schemeClr val="bg1"/>
                </a:solidFill>
              </a:rPr>
              <a:t> </a:t>
            </a:r>
            <a:r>
              <a:rPr lang="en-US" sz="1600" dirty="0" err="1" smtClean="0">
                <a:solidFill>
                  <a:schemeClr val="bg1"/>
                </a:solidFill>
              </a:rPr>
              <a:t>kearifan</a:t>
            </a:r>
            <a:r>
              <a:rPr lang="en-US" sz="1600" dirty="0" smtClean="0">
                <a:solidFill>
                  <a:schemeClr val="bg1"/>
                </a:solidFill>
              </a:rPr>
              <a:t> </a:t>
            </a:r>
            <a:r>
              <a:rPr lang="en-US" sz="1600" dirty="0" err="1" smtClean="0">
                <a:solidFill>
                  <a:schemeClr val="bg1"/>
                </a:solidFill>
              </a:rPr>
              <a:t>akal</a:t>
            </a:r>
            <a:r>
              <a:rPr lang="en-US" sz="1600" dirty="0" smtClean="0">
                <a:solidFill>
                  <a:schemeClr val="bg1"/>
                </a:solidFill>
              </a:rPr>
              <a:t> </a:t>
            </a:r>
            <a:r>
              <a:rPr lang="en-US" sz="1600" dirty="0" err="1" smtClean="0">
                <a:solidFill>
                  <a:schemeClr val="bg1"/>
                </a:solidFill>
              </a:rPr>
              <a:t>budi</a:t>
            </a:r>
            <a:endParaRPr lang="en-US" sz="1600" dirty="0" smtClean="0">
              <a:solidFill>
                <a:schemeClr val="bg1"/>
              </a:solidFill>
            </a:endParaRPr>
          </a:p>
        </p:txBody>
      </p:sp>
      <p:sp>
        <p:nvSpPr>
          <p:cNvPr id="47" name="Horizontal Scroll 46"/>
          <p:cNvSpPr/>
          <p:nvPr/>
        </p:nvSpPr>
        <p:spPr bwMode="auto">
          <a:xfrm>
            <a:off x="1905000" y="152400"/>
            <a:ext cx="2819400" cy="914400"/>
          </a:xfrm>
          <a:prstGeom prst="horizontalScroll">
            <a:avLst/>
          </a:prstGeom>
          <a:solidFill>
            <a:srgbClr val="CC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8" name="TextBox 47"/>
          <p:cNvSpPr txBox="1"/>
          <p:nvPr/>
        </p:nvSpPr>
        <p:spPr>
          <a:xfrm>
            <a:off x="2286000" y="361146"/>
            <a:ext cx="1676400" cy="477054"/>
          </a:xfrm>
          <a:prstGeom prst="rect">
            <a:avLst/>
          </a:prstGeom>
          <a:noFill/>
        </p:spPr>
        <p:txBody>
          <a:bodyPr wrap="square" rtlCol="0">
            <a:spAutoFit/>
          </a:bodyPr>
          <a:lstStyle/>
          <a:p>
            <a:r>
              <a:rPr lang="en-US" sz="2500" dirty="0" err="1" smtClean="0">
                <a:solidFill>
                  <a:schemeClr val="bg1"/>
                </a:solidFill>
              </a:rPr>
              <a:t>Lanjutan</a:t>
            </a:r>
            <a:endParaRPr lang="en-US" sz="2500" dirty="0">
              <a:solidFill>
                <a:schemeClr val="bg1"/>
              </a:solidFill>
            </a:endParaRPr>
          </a:p>
        </p:txBody>
      </p:sp>
      <p:pic>
        <p:nvPicPr>
          <p:cNvPr id="49" name="Picture 48" descr="nwchxt8ztKGMdcq84yI-o.gif"/>
          <p:cNvPicPr>
            <a:picLocks noChangeAspect="1"/>
          </p:cNvPicPr>
          <p:nvPr/>
        </p:nvPicPr>
        <p:blipFill>
          <a:blip r:embed="rId4"/>
          <a:stretch>
            <a:fillRect/>
          </a:stretch>
        </p:blipFill>
        <p:spPr>
          <a:xfrm>
            <a:off x="6705600" y="1"/>
            <a:ext cx="2438400" cy="1142999"/>
          </a:xfrm>
          <a:prstGeom prst="rect">
            <a:avLst/>
          </a:prstGeom>
        </p:spPr>
      </p:pic>
    </p:spTree>
  </p:cSld>
  <p:clrMapOvr>
    <a:masterClrMapping/>
  </p:clrMapOvr>
  <p:transition>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5867400" y="2286000"/>
            <a:ext cx="2438400" cy="3744912"/>
            <a:chOff x="4387" y="1999"/>
            <a:chExt cx="1370" cy="1755"/>
          </a:xfrm>
        </p:grpSpPr>
        <p:sp>
          <p:nvSpPr>
            <p:cNvPr id="5" name="AutoShape 4"/>
            <p:cNvSpPr>
              <a:spLocks noChangeArrowheads="1"/>
            </p:cNvSpPr>
            <p:nvPr/>
          </p:nvSpPr>
          <p:spPr bwMode="gray">
            <a:xfrm>
              <a:off x="4387" y="2004"/>
              <a:ext cx="1370" cy="1740"/>
            </a:xfrm>
            <a:prstGeom prst="roundRect">
              <a:avLst>
                <a:gd name="adj" fmla="val 4806"/>
              </a:avLst>
            </a:prstGeom>
            <a:solidFill>
              <a:srgbClr val="00B050"/>
            </a:solidFill>
            <a:ln w="9525">
              <a:noFill/>
              <a:round/>
              <a:headEnd/>
              <a:tailEnd/>
            </a:ln>
            <a:effectLst/>
            <a:scene3d>
              <a:camera prst="legacyPerspectiveLeft">
                <a:rot lat="0" lon="21299999" rev="0"/>
              </a:camera>
              <a:lightRig rig="legacyFlat3" dir="r"/>
            </a:scene3d>
            <a:sp3d extrusionH="887400" prstMaterial="legacyPlastic">
              <a:bevelT w="13500" h="13500" prst="angle"/>
              <a:bevelB w="13500" h="13500" prst="angle"/>
              <a:extrusionClr>
                <a:schemeClr val="folHlink"/>
              </a:extrusionClr>
            </a:sp3d>
          </p:spPr>
          <p:txBody>
            <a:bodyPr wrap="none" anchor="ctr">
              <a:flatTx/>
            </a:bodyPr>
            <a:lstStyle/>
            <a:p>
              <a:endParaRPr lang="en-US"/>
            </a:p>
          </p:txBody>
        </p:sp>
        <p:sp>
          <p:nvSpPr>
            <p:cNvPr id="6" name="Line 5"/>
            <p:cNvSpPr>
              <a:spLocks noChangeShapeType="1"/>
            </p:cNvSpPr>
            <p:nvPr/>
          </p:nvSpPr>
          <p:spPr bwMode="gray">
            <a:xfrm>
              <a:off x="4456" y="1999"/>
              <a:ext cx="1224" cy="18"/>
            </a:xfrm>
            <a:prstGeom prst="line">
              <a:avLst/>
            </a:prstGeom>
            <a:noFill/>
            <a:ln w="9525">
              <a:solidFill>
                <a:srgbClr val="F8F8F8">
                  <a:alpha val="30000"/>
                </a:srgbClr>
              </a:solidFill>
              <a:round/>
              <a:headEnd/>
              <a:tailEnd/>
            </a:ln>
            <a:effectLst/>
          </p:spPr>
          <p:txBody>
            <a:bodyPr/>
            <a:lstStyle/>
            <a:p>
              <a:endParaRPr lang="en-US"/>
            </a:p>
          </p:txBody>
        </p:sp>
        <p:sp>
          <p:nvSpPr>
            <p:cNvPr id="7" name="Freeform 6"/>
            <p:cNvSpPr>
              <a:spLocks/>
            </p:cNvSpPr>
            <p:nvPr/>
          </p:nvSpPr>
          <p:spPr bwMode="gray">
            <a:xfrm>
              <a:off x="4402" y="3682"/>
              <a:ext cx="1330" cy="72"/>
            </a:xfrm>
            <a:custGeom>
              <a:avLst/>
              <a:gdLst/>
              <a:ahLst/>
              <a:cxnLst>
                <a:cxn ang="0">
                  <a:pos x="0" y="34"/>
                </a:cxn>
                <a:cxn ang="0">
                  <a:pos x="68" y="68"/>
                </a:cxn>
                <a:cxn ang="0">
                  <a:pos x="1270" y="50"/>
                </a:cxn>
                <a:cxn ang="0">
                  <a:pos x="1330" y="0"/>
                </a:cxn>
              </a:cxnLst>
              <a:rect l="0" t="0" r="r" b="b"/>
              <a:pathLst>
                <a:path w="1330" h="72">
                  <a:moveTo>
                    <a:pt x="0" y="34"/>
                  </a:moveTo>
                  <a:cubicBezTo>
                    <a:pt x="0" y="36"/>
                    <a:pt x="40" y="72"/>
                    <a:pt x="68" y="68"/>
                  </a:cubicBezTo>
                  <a:lnTo>
                    <a:pt x="1270" y="50"/>
                  </a:lnTo>
                  <a:cubicBezTo>
                    <a:pt x="1324" y="48"/>
                    <a:pt x="1317" y="11"/>
                    <a:pt x="1330" y="0"/>
                  </a:cubicBezTo>
                </a:path>
              </a:pathLst>
            </a:custGeom>
            <a:noFill/>
            <a:ln w="9525">
              <a:solidFill>
                <a:srgbClr val="FFFFFF">
                  <a:alpha val="20000"/>
                </a:srgbClr>
              </a:solidFill>
              <a:round/>
              <a:headEnd/>
              <a:tailEnd/>
            </a:ln>
            <a:effectLst/>
          </p:spPr>
          <p:txBody>
            <a:bodyPr/>
            <a:lstStyle/>
            <a:p>
              <a:endParaRPr lang="en-US"/>
            </a:p>
          </p:txBody>
        </p:sp>
      </p:grpSp>
      <p:grpSp>
        <p:nvGrpSpPr>
          <p:cNvPr id="8" name="Group 29"/>
          <p:cNvGrpSpPr>
            <a:grpSpLocks/>
          </p:cNvGrpSpPr>
          <p:nvPr/>
        </p:nvGrpSpPr>
        <p:grpSpPr bwMode="auto">
          <a:xfrm>
            <a:off x="6478588" y="1371600"/>
            <a:ext cx="1065212" cy="1065212"/>
            <a:chOff x="3024" y="960"/>
            <a:chExt cx="692" cy="730"/>
          </a:xfrm>
        </p:grpSpPr>
        <p:pic>
          <p:nvPicPr>
            <p:cNvPr id="9" name="Picture 30" descr="circuler_1"/>
            <p:cNvPicPr>
              <a:picLocks noChangeAspect="1" noChangeArrowheads="1"/>
            </p:cNvPicPr>
            <p:nvPr/>
          </p:nvPicPr>
          <p:blipFill>
            <a:blip r:embed="rId2" cstate="print"/>
            <a:srcRect/>
            <a:stretch>
              <a:fillRect/>
            </a:stretch>
          </p:blipFill>
          <p:spPr bwMode="gray">
            <a:xfrm>
              <a:off x="3024" y="960"/>
              <a:ext cx="692" cy="728"/>
            </a:xfrm>
            <a:prstGeom prst="rect">
              <a:avLst/>
            </a:prstGeom>
            <a:noFill/>
          </p:spPr>
        </p:pic>
        <p:sp>
          <p:nvSpPr>
            <p:cNvPr id="10" name="Oval 31"/>
            <p:cNvSpPr>
              <a:spLocks noChangeArrowheads="1"/>
            </p:cNvSpPr>
            <p:nvPr/>
          </p:nvSpPr>
          <p:spPr bwMode="gray">
            <a:xfrm>
              <a:off x="3024" y="960"/>
              <a:ext cx="687" cy="730"/>
            </a:xfrm>
            <a:prstGeom prst="ellipse">
              <a:avLst/>
            </a:prstGeom>
            <a:gradFill rotWithShape="1">
              <a:gsLst>
                <a:gs pos="0">
                  <a:srgbClr val="DDDDDD">
                    <a:gamma/>
                    <a:shade val="46275"/>
                    <a:invGamma/>
                    <a:alpha val="89999"/>
                  </a:srgbClr>
                </a:gs>
                <a:gs pos="50000">
                  <a:srgbClr val="DDDDDD">
                    <a:alpha val="55000"/>
                  </a:srgbClr>
                </a:gs>
                <a:gs pos="100000">
                  <a:srgbClr val="DDDDDD">
                    <a:gamma/>
                    <a:shade val="46275"/>
                    <a:invGamma/>
                    <a:alpha val="89999"/>
                  </a:srgbClr>
                </a:gs>
              </a:gsLst>
              <a:lin ang="5400000" scaled="1"/>
            </a:gradFill>
            <a:ln w="9525" algn="ctr">
              <a:noFill/>
              <a:round/>
              <a:headEnd/>
              <a:tailEnd/>
            </a:ln>
            <a:effectLst/>
          </p:spPr>
          <p:txBody>
            <a:bodyPr wrap="none" anchor="ctr"/>
            <a:lstStyle/>
            <a:p>
              <a:endParaRPr lang="en-US"/>
            </a:p>
          </p:txBody>
        </p:sp>
        <p:pic>
          <p:nvPicPr>
            <p:cNvPr id="11" name="Picture 32" descr="Picture2"/>
            <p:cNvPicPr>
              <a:picLocks noChangeAspect="1" noChangeArrowheads="1"/>
            </p:cNvPicPr>
            <p:nvPr/>
          </p:nvPicPr>
          <p:blipFill>
            <a:blip r:embed="rId3"/>
            <a:srcRect/>
            <a:stretch>
              <a:fillRect/>
            </a:stretch>
          </p:blipFill>
          <p:spPr bwMode="gray">
            <a:xfrm>
              <a:off x="3093" y="967"/>
              <a:ext cx="547" cy="258"/>
            </a:xfrm>
            <a:prstGeom prst="rect">
              <a:avLst/>
            </a:prstGeom>
            <a:noFill/>
          </p:spPr>
        </p:pic>
      </p:grpSp>
      <p:sp>
        <p:nvSpPr>
          <p:cNvPr id="12" name="Text Box 41"/>
          <p:cNvSpPr txBox="1">
            <a:spLocks noChangeArrowheads="1"/>
          </p:cNvSpPr>
          <p:nvPr/>
        </p:nvSpPr>
        <p:spPr bwMode="gray">
          <a:xfrm>
            <a:off x="6478588" y="1598612"/>
            <a:ext cx="1057275" cy="584775"/>
          </a:xfrm>
          <a:prstGeom prst="rect">
            <a:avLst/>
          </a:prstGeom>
          <a:noFill/>
          <a:ln w="9525">
            <a:noFill/>
            <a:miter lim="800000"/>
            <a:headEnd/>
            <a:tailEnd/>
          </a:ln>
          <a:effectLst/>
        </p:spPr>
        <p:txBody>
          <a:bodyPr>
            <a:spAutoFit/>
          </a:bodyPr>
          <a:lstStyle/>
          <a:p>
            <a:pPr algn="ctr">
              <a:spcBef>
                <a:spcPct val="50000"/>
              </a:spcBef>
            </a:pPr>
            <a:r>
              <a:rPr lang="en-US" sz="1600" dirty="0" err="1" smtClean="0"/>
              <a:t>Paragmatisme</a:t>
            </a:r>
            <a:endParaRPr lang="en-US" sz="1600" dirty="0">
              <a:solidFill>
                <a:srgbClr val="000000"/>
              </a:solidFill>
              <a:latin typeface="Calibri" pitchFamily="34" charset="0"/>
              <a:cs typeface="Arial" charset="0"/>
            </a:endParaRPr>
          </a:p>
        </p:txBody>
      </p:sp>
      <p:sp>
        <p:nvSpPr>
          <p:cNvPr id="13" name="Text Box 4"/>
          <p:cNvSpPr txBox="1">
            <a:spLocks noChangeArrowheads="1"/>
          </p:cNvSpPr>
          <p:nvPr/>
        </p:nvSpPr>
        <p:spPr bwMode="gray">
          <a:xfrm>
            <a:off x="5867400" y="2743200"/>
            <a:ext cx="2438400" cy="2062103"/>
          </a:xfrm>
          <a:prstGeom prst="rect">
            <a:avLst/>
          </a:prstGeom>
          <a:noFill/>
          <a:ln w="9525" algn="ctr">
            <a:noFill/>
            <a:miter lim="800000"/>
            <a:headEnd/>
            <a:tailEnd/>
          </a:ln>
        </p:spPr>
        <p:txBody>
          <a:bodyPr wrap="square">
            <a:spAutoFit/>
          </a:bodyPr>
          <a:lstStyle/>
          <a:p>
            <a:r>
              <a:rPr lang="id-ID" sz="1600" dirty="0" smtClean="0">
                <a:solidFill>
                  <a:schemeClr val="bg1"/>
                </a:solidFill>
              </a:rPr>
              <a:t>Pragmatisme merupakan aliran yang inti filsafatnya adalah pragmatik dan menentukan nilai pengetahuan berdasarkan kegunaan praktisnya</a:t>
            </a:r>
            <a:endParaRPr lang="en-US" sz="1600" dirty="0" smtClean="0">
              <a:solidFill>
                <a:schemeClr val="bg1"/>
              </a:solidFill>
            </a:endParaRPr>
          </a:p>
        </p:txBody>
      </p:sp>
      <p:grpSp>
        <p:nvGrpSpPr>
          <p:cNvPr id="14" name="Group 11"/>
          <p:cNvGrpSpPr>
            <a:grpSpLocks/>
          </p:cNvGrpSpPr>
          <p:nvPr/>
        </p:nvGrpSpPr>
        <p:grpSpPr bwMode="auto">
          <a:xfrm>
            <a:off x="2667000" y="2209800"/>
            <a:ext cx="2792412" cy="4267200"/>
            <a:chOff x="3762" y="1166"/>
            <a:chExt cx="1370" cy="2355"/>
          </a:xfrm>
        </p:grpSpPr>
        <p:sp>
          <p:nvSpPr>
            <p:cNvPr id="15" name="AutoShape 12"/>
            <p:cNvSpPr>
              <a:spLocks noChangeArrowheads="1"/>
            </p:cNvSpPr>
            <p:nvPr/>
          </p:nvSpPr>
          <p:spPr bwMode="gray">
            <a:xfrm>
              <a:off x="3762" y="1166"/>
              <a:ext cx="1370" cy="2355"/>
            </a:xfrm>
            <a:prstGeom prst="roundRect">
              <a:avLst>
                <a:gd name="adj" fmla="val 4806"/>
              </a:avLst>
            </a:prstGeom>
            <a:solidFill>
              <a:schemeClr val="tx2">
                <a:lumMod val="50000"/>
                <a:lumOff val="50000"/>
              </a:schemeClr>
            </a:solidFill>
            <a:ln w="9525">
              <a:noFill/>
              <a:round/>
              <a:headEnd/>
              <a:tailEnd/>
            </a:ln>
            <a:effectLst/>
            <a:scene3d>
              <a:camera prst="legacyPerspectiveRight"/>
              <a:lightRig rig="legacyFlat3" dir="r"/>
            </a:scene3d>
            <a:sp3d extrusionH="887400" prstMaterial="legacyPlastic">
              <a:bevelT w="13500" h="13500" prst="angle"/>
              <a:bevelB w="13500" h="13500" prst="angle"/>
              <a:extrusionClr>
                <a:schemeClr val="accent2"/>
              </a:extrusionClr>
            </a:sp3d>
          </p:spPr>
          <p:txBody>
            <a:bodyPr wrap="none" anchor="ctr">
              <a:flatTx/>
            </a:bodyPr>
            <a:lstStyle/>
            <a:p>
              <a:endParaRPr lang="en-US"/>
            </a:p>
          </p:txBody>
        </p:sp>
        <p:sp>
          <p:nvSpPr>
            <p:cNvPr id="16" name="Line 13"/>
            <p:cNvSpPr>
              <a:spLocks noChangeShapeType="1"/>
            </p:cNvSpPr>
            <p:nvPr/>
          </p:nvSpPr>
          <p:spPr bwMode="gray">
            <a:xfrm>
              <a:off x="3829" y="1176"/>
              <a:ext cx="1246" cy="0"/>
            </a:xfrm>
            <a:prstGeom prst="line">
              <a:avLst/>
            </a:prstGeom>
            <a:noFill/>
            <a:ln w="9525">
              <a:solidFill>
                <a:srgbClr val="F8F8F8">
                  <a:alpha val="25000"/>
                </a:srgbClr>
              </a:solidFill>
              <a:round/>
              <a:headEnd/>
              <a:tailEnd/>
            </a:ln>
            <a:effectLst/>
          </p:spPr>
          <p:txBody>
            <a:bodyPr/>
            <a:lstStyle/>
            <a:p>
              <a:endParaRPr lang="en-US"/>
            </a:p>
          </p:txBody>
        </p:sp>
        <p:sp>
          <p:nvSpPr>
            <p:cNvPr id="17" name="Freeform 14"/>
            <p:cNvSpPr>
              <a:spLocks/>
            </p:cNvSpPr>
            <p:nvPr/>
          </p:nvSpPr>
          <p:spPr bwMode="gray">
            <a:xfrm flipV="1">
              <a:off x="3772" y="3487"/>
              <a:ext cx="1353" cy="30"/>
            </a:xfrm>
            <a:custGeom>
              <a:avLst/>
              <a:gdLst/>
              <a:ahLst/>
              <a:cxnLst>
                <a:cxn ang="0">
                  <a:pos x="0" y="19"/>
                </a:cxn>
                <a:cxn ang="0">
                  <a:pos x="72" y="0"/>
                </a:cxn>
                <a:cxn ang="0">
                  <a:pos x="1249" y="0"/>
                </a:cxn>
                <a:cxn ang="0">
                  <a:pos x="1318" y="19"/>
                </a:cxn>
              </a:cxnLst>
              <a:rect l="0" t="0" r="r" b="b"/>
              <a:pathLst>
                <a:path w="1318" h="19">
                  <a:moveTo>
                    <a:pt x="0" y="19"/>
                  </a:moveTo>
                  <a:cubicBezTo>
                    <a:pt x="12" y="16"/>
                    <a:pt x="12" y="1"/>
                    <a:pt x="72" y="0"/>
                  </a:cubicBezTo>
                  <a:lnTo>
                    <a:pt x="1249" y="0"/>
                  </a:lnTo>
                  <a:cubicBezTo>
                    <a:pt x="1305" y="1"/>
                    <a:pt x="1304" y="15"/>
                    <a:pt x="1318" y="19"/>
                  </a:cubicBezTo>
                </a:path>
              </a:pathLst>
            </a:custGeom>
            <a:noFill/>
            <a:ln w="9525">
              <a:solidFill>
                <a:srgbClr val="FFFFFF">
                  <a:alpha val="20000"/>
                </a:srgbClr>
              </a:solidFill>
              <a:round/>
              <a:headEnd/>
              <a:tailEnd/>
            </a:ln>
            <a:effectLst/>
          </p:spPr>
          <p:txBody>
            <a:bodyPr/>
            <a:lstStyle/>
            <a:p>
              <a:endParaRPr lang="en-US"/>
            </a:p>
          </p:txBody>
        </p:sp>
        <p:sp>
          <p:nvSpPr>
            <p:cNvPr id="18" name="Freeform 15"/>
            <p:cNvSpPr>
              <a:spLocks/>
            </p:cNvSpPr>
            <p:nvPr/>
          </p:nvSpPr>
          <p:spPr bwMode="gray">
            <a:xfrm>
              <a:off x="3779" y="1169"/>
              <a:ext cx="1336" cy="23"/>
            </a:xfrm>
            <a:custGeom>
              <a:avLst/>
              <a:gdLst/>
              <a:ahLst/>
              <a:cxnLst>
                <a:cxn ang="0">
                  <a:pos x="0" y="19"/>
                </a:cxn>
                <a:cxn ang="0">
                  <a:pos x="72" y="0"/>
                </a:cxn>
                <a:cxn ang="0">
                  <a:pos x="1249" y="0"/>
                </a:cxn>
                <a:cxn ang="0">
                  <a:pos x="1318" y="19"/>
                </a:cxn>
              </a:cxnLst>
              <a:rect l="0" t="0" r="r" b="b"/>
              <a:pathLst>
                <a:path w="1318" h="19">
                  <a:moveTo>
                    <a:pt x="0" y="19"/>
                  </a:moveTo>
                  <a:cubicBezTo>
                    <a:pt x="12" y="16"/>
                    <a:pt x="12" y="1"/>
                    <a:pt x="72" y="0"/>
                  </a:cubicBezTo>
                  <a:lnTo>
                    <a:pt x="1249" y="0"/>
                  </a:lnTo>
                  <a:cubicBezTo>
                    <a:pt x="1305" y="1"/>
                    <a:pt x="1304" y="15"/>
                    <a:pt x="1318" y="19"/>
                  </a:cubicBezTo>
                </a:path>
              </a:pathLst>
            </a:custGeom>
            <a:noFill/>
            <a:ln w="9525">
              <a:solidFill>
                <a:srgbClr val="F8F8F8">
                  <a:alpha val="39999"/>
                </a:srgbClr>
              </a:solidFill>
              <a:round/>
              <a:headEnd/>
              <a:tailEnd/>
            </a:ln>
            <a:effectLst/>
          </p:spPr>
          <p:txBody>
            <a:bodyPr/>
            <a:lstStyle/>
            <a:p>
              <a:endParaRPr lang="en-US"/>
            </a:p>
          </p:txBody>
        </p:sp>
      </p:grpSp>
      <p:grpSp>
        <p:nvGrpSpPr>
          <p:cNvPr id="19" name="Group 16"/>
          <p:cNvGrpSpPr>
            <a:grpSpLocks/>
          </p:cNvGrpSpPr>
          <p:nvPr/>
        </p:nvGrpSpPr>
        <p:grpSpPr bwMode="auto">
          <a:xfrm>
            <a:off x="3659188" y="1219200"/>
            <a:ext cx="1065212" cy="1065212"/>
            <a:chOff x="3024" y="960"/>
            <a:chExt cx="692" cy="730"/>
          </a:xfrm>
        </p:grpSpPr>
        <p:pic>
          <p:nvPicPr>
            <p:cNvPr id="20" name="Picture 17" descr="circuler_1"/>
            <p:cNvPicPr>
              <a:picLocks noChangeAspect="1" noChangeArrowheads="1"/>
            </p:cNvPicPr>
            <p:nvPr/>
          </p:nvPicPr>
          <p:blipFill>
            <a:blip r:embed="rId2" cstate="print"/>
            <a:srcRect/>
            <a:stretch>
              <a:fillRect/>
            </a:stretch>
          </p:blipFill>
          <p:spPr bwMode="gray">
            <a:xfrm>
              <a:off x="3024" y="960"/>
              <a:ext cx="692" cy="728"/>
            </a:xfrm>
            <a:prstGeom prst="rect">
              <a:avLst/>
            </a:prstGeom>
            <a:noFill/>
          </p:spPr>
        </p:pic>
        <p:sp>
          <p:nvSpPr>
            <p:cNvPr id="21" name="Oval 18"/>
            <p:cNvSpPr>
              <a:spLocks noChangeArrowheads="1"/>
            </p:cNvSpPr>
            <p:nvPr/>
          </p:nvSpPr>
          <p:spPr bwMode="gray">
            <a:xfrm>
              <a:off x="3024" y="960"/>
              <a:ext cx="687" cy="730"/>
            </a:xfrm>
            <a:prstGeom prst="ellipse">
              <a:avLst/>
            </a:prstGeom>
            <a:gradFill rotWithShape="1">
              <a:gsLst>
                <a:gs pos="0">
                  <a:srgbClr val="DDDDDD">
                    <a:gamma/>
                    <a:shade val="46275"/>
                    <a:invGamma/>
                    <a:alpha val="89999"/>
                  </a:srgbClr>
                </a:gs>
                <a:gs pos="50000">
                  <a:srgbClr val="DDDDDD">
                    <a:alpha val="55000"/>
                  </a:srgbClr>
                </a:gs>
                <a:gs pos="100000">
                  <a:srgbClr val="DDDDDD">
                    <a:gamma/>
                    <a:shade val="46275"/>
                    <a:invGamma/>
                    <a:alpha val="89999"/>
                  </a:srgbClr>
                </a:gs>
              </a:gsLst>
              <a:lin ang="5400000" scaled="1"/>
            </a:gradFill>
            <a:ln w="9525" algn="ctr">
              <a:noFill/>
              <a:round/>
              <a:headEnd/>
              <a:tailEnd/>
            </a:ln>
            <a:effectLst/>
          </p:spPr>
          <p:txBody>
            <a:bodyPr wrap="none" anchor="ctr"/>
            <a:lstStyle/>
            <a:p>
              <a:endParaRPr lang="en-US"/>
            </a:p>
          </p:txBody>
        </p:sp>
        <p:pic>
          <p:nvPicPr>
            <p:cNvPr id="22" name="Picture 19" descr="Picture2"/>
            <p:cNvPicPr>
              <a:picLocks noChangeAspect="1" noChangeArrowheads="1"/>
            </p:cNvPicPr>
            <p:nvPr/>
          </p:nvPicPr>
          <p:blipFill>
            <a:blip r:embed="rId3"/>
            <a:srcRect/>
            <a:stretch>
              <a:fillRect/>
            </a:stretch>
          </p:blipFill>
          <p:spPr bwMode="gray">
            <a:xfrm>
              <a:off x="3093" y="967"/>
              <a:ext cx="547" cy="258"/>
            </a:xfrm>
            <a:prstGeom prst="rect">
              <a:avLst/>
            </a:prstGeom>
            <a:noFill/>
          </p:spPr>
        </p:pic>
      </p:grpSp>
      <p:sp>
        <p:nvSpPr>
          <p:cNvPr id="23" name="Text Box 39"/>
          <p:cNvSpPr txBox="1">
            <a:spLocks noChangeArrowheads="1"/>
          </p:cNvSpPr>
          <p:nvPr/>
        </p:nvSpPr>
        <p:spPr bwMode="gray">
          <a:xfrm>
            <a:off x="3667125" y="1447800"/>
            <a:ext cx="1057275" cy="646331"/>
          </a:xfrm>
          <a:prstGeom prst="rect">
            <a:avLst/>
          </a:prstGeom>
          <a:noFill/>
          <a:ln w="9525">
            <a:noFill/>
            <a:miter lim="800000"/>
            <a:headEnd/>
            <a:tailEnd/>
          </a:ln>
          <a:effectLst/>
        </p:spPr>
        <p:txBody>
          <a:bodyPr>
            <a:spAutoFit/>
          </a:bodyPr>
          <a:lstStyle/>
          <a:p>
            <a:pPr algn="ctr">
              <a:spcBef>
                <a:spcPct val="50000"/>
              </a:spcBef>
            </a:pPr>
            <a:r>
              <a:rPr lang="en-US" dirty="0" err="1" smtClean="0">
                <a:solidFill>
                  <a:srgbClr val="000000"/>
                </a:solidFill>
                <a:latin typeface="Calibri" pitchFamily="34" charset="0"/>
                <a:cs typeface="Arial" charset="0"/>
              </a:rPr>
              <a:t>Positivisme</a:t>
            </a:r>
            <a:endParaRPr lang="en-US" dirty="0">
              <a:solidFill>
                <a:srgbClr val="000000"/>
              </a:solidFill>
              <a:latin typeface="Calibri" pitchFamily="34" charset="0"/>
              <a:cs typeface="Arial" charset="0"/>
            </a:endParaRPr>
          </a:p>
        </p:txBody>
      </p:sp>
      <p:sp>
        <p:nvSpPr>
          <p:cNvPr id="24" name="Text Box 4"/>
          <p:cNvSpPr txBox="1">
            <a:spLocks noChangeArrowheads="1"/>
          </p:cNvSpPr>
          <p:nvPr/>
        </p:nvSpPr>
        <p:spPr bwMode="gray">
          <a:xfrm>
            <a:off x="2667000" y="2209800"/>
            <a:ext cx="2819400" cy="4478149"/>
          </a:xfrm>
          <a:prstGeom prst="rect">
            <a:avLst/>
          </a:prstGeom>
          <a:noFill/>
          <a:ln w="9525" algn="ctr">
            <a:noFill/>
            <a:miter lim="800000"/>
            <a:headEnd/>
            <a:tailEnd/>
          </a:ln>
        </p:spPr>
        <p:txBody>
          <a:bodyPr wrap="square">
            <a:spAutoFit/>
          </a:bodyPr>
          <a:lstStyle/>
          <a:p>
            <a:r>
              <a:rPr lang="id-ID" sz="1500" dirty="0" smtClean="0">
                <a:solidFill>
                  <a:schemeClr val="bg1"/>
                </a:solidFill>
              </a:rPr>
              <a:t>Pada dasarnya positivisme bukanlah suatu aliran yang berdiri sendiri. Ia hanya menempurnakan empirisme dan rasionalisme yang bekerja sama. Artinya ia menyempurnakan metode ilmiah dengan memasukkan perlunya eksperimen dan ukuran-ukurannya. Jadi pada dasarnya positivisme itu sama dengan empirisme dan rasionalisme. Hanya bedanya empirisme menerima pengalaman batiniah sedangkan positivisme membatasi pada pengalaman objektif saja.</a:t>
            </a:r>
            <a:endParaRPr lang="en-US" sz="1500" dirty="0" smtClean="0">
              <a:solidFill>
                <a:schemeClr val="bg1"/>
              </a:solidFill>
            </a:endParaRPr>
          </a:p>
          <a:p>
            <a:endParaRPr lang="en-US" sz="1500" dirty="0" smtClean="0">
              <a:solidFill>
                <a:schemeClr val="bg1"/>
              </a:solidFill>
            </a:endParaRPr>
          </a:p>
        </p:txBody>
      </p:sp>
      <p:grpSp>
        <p:nvGrpSpPr>
          <p:cNvPr id="25" name="Group 7"/>
          <p:cNvGrpSpPr>
            <a:grpSpLocks/>
          </p:cNvGrpSpPr>
          <p:nvPr/>
        </p:nvGrpSpPr>
        <p:grpSpPr bwMode="auto">
          <a:xfrm>
            <a:off x="268287" y="2828924"/>
            <a:ext cx="2170113" cy="3343276"/>
            <a:chOff x="60" y="2014"/>
            <a:chExt cx="1370" cy="1762"/>
          </a:xfrm>
          <a:solidFill>
            <a:srgbClr val="FF0000"/>
          </a:solidFill>
        </p:grpSpPr>
        <p:sp>
          <p:nvSpPr>
            <p:cNvPr id="26" name="AutoShape 8"/>
            <p:cNvSpPr>
              <a:spLocks noChangeArrowheads="1"/>
            </p:cNvSpPr>
            <p:nvPr/>
          </p:nvSpPr>
          <p:spPr bwMode="gray">
            <a:xfrm>
              <a:off x="60" y="2016"/>
              <a:ext cx="1370" cy="1760"/>
            </a:xfrm>
            <a:prstGeom prst="roundRect">
              <a:avLst>
                <a:gd name="adj" fmla="val 4806"/>
              </a:avLst>
            </a:prstGeom>
            <a:grpFill/>
            <a:ln w="9525">
              <a:solidFill>
                <a:schemeClr val="bg1"/>
              </a:solidFill>
              <a:round/>
              <a:headEnd/>
              <a:tailEnd/>
            </a:ln>
            <a:effectLst/>
            <a:scene3d>
              <a:camera prst="legacyPerspectiveRight">
                <a:rot lat="0" lon="300000" rev="0"/>
              </a:camera>
              <a:lightRig rig="legacyFlat3" dir="r"/>
            </a:scene3d>
            <a:sp3d extrusionH="887400" prstMaterial="legacyPlastic">
              <a:bevelT w="13500" h="13500" prst="angle"/>
              <a:bevelB w="13500" h="13500" prst="angle"/>
              <a:extrusionClr>
                <a:schemeClr val="accent1"/>
              </a:extrusionClr>
            </a:sp3d>
          </p:spPr>
          <p:txBody>
            <a:bodyPr wrap="none" anchor="ctr">
              <a:flatTx/>
            </a:bodyPr>
            <a:lstStyle/>
            <a:p>
              <a:endParaRPr lang="en-US"/>
            </a:p>
          </p:txBody>
        </p:sp>
        <p:sp>
          <p:nvSpPr>
            <p:cNvPr id="27" name="Line 9"/>
            <p:cNvSpPr>
              <a:spLocks noChangeShapeType="1"/>
            </p:cNvSpPr>
            <p:nvPr/>
          </p:nvSpPr>
          <p:spPr bwMode="gray">
            <a:xfrm flipV="1">
              <a:off x="134" y="2014"/>
              <a:ext cx="1222" cy="16"/>
            </a:xfrm>
            <a:prstGeom prst="line">
              <a:avLst/>
            </a:prstGeom>
            <a:grpFill/>
            <a:ln w="9525">
              <a:solidFill>
                <a:schemeClr val="bg1"/>
              </a:solidFill>
              <a:round/>
              <a:headEnd/>
              <a:tailEnd/>
            </a:ln>
            <a:effectLst/>
          </p:spPr>
          <p:txBody>
            <a:bodyPr/>
            <a:lstStyle/>
            <a:p>
              <a:endParaRPr lang="en-US"/>
            </a:p>
          </p:txBody>
        </p:sp>
        <p:sp>
          <p:nvSpPr>
            <p:cNvPr id="28" name="Freeform 10"/>
            <p:cNvSpPr>
              <a:spLocks/>
            </p:cNvSpPr>
            <p:nvPr/>
          </p:nvSpPr>
          <p:spPr bwMode="gray">
            <a:xfrm rot="60000" flipV="1">
              <a:off x="86" y="3728"/>
              <a:ext cx="1334" cy="47"/>
            </a:xfrm>
            <a:custGeom>
              <a:avLst/>
              <a:gdLst/>
              <a:ahLst/>
              <a:cxnLst>
                <a:cxn ang="0">
                  <a:pos x="0" y="19"/>
                </a:cxn>
                <a:cxn ang="0">
                  <a:pos x="72" y="0"/>
                </a:cxn>
                <a:cxn ang="0">
                  <a:pos x="1249" y="0"/>
                </a:cxn>
                <a:cxn ang="0">
                  <a:pos x="1318" y="19"/>
                </a:cxn>
              </a:cxnLst>
              <a:rect l="0" t="0" r="r" b="b"/>
              <a:pathLst>
                <a:path w="1318" h="19">
                  <a:moveTo>
                    <a:pt x="0" y="19"/>
                  </a:moveTo>
                  <a:cubicBezTo>
                    <a:pt x="12" y="16"/>
                    <a:pt x="12" y="1"/>
                    <a:pt x="72" y="0"/>
                  </a:cubicBezTo>
                  <a:lnTo>
                    <a:pt x="1249" y="0"/>
                  </a:lnTo>
                  <a:cubicBezTo>
                    <a:pt x="1305" y="1"/>
                    <a:pt x="1304" y="15"/>
                    <a:pt x="1318" y="19"/>
                  </a:cubicBezTo>
                </a:path>
              </a:pathLst>
            </a:custGeom>
            <a:grpFill/>
            <a:ln w="9525">
              <a:solidFill>
                <a:schemeClr val="bg1"/>
              </a:solidFill>
              <a:round/>
              <a:headEnd/>
              <a:tailEnd/>
            </a:ln>
            <a:effectLst/>
          </p:spPr>
          <p:txBody>
            <a:bodyPr/>
            <a:lstStyle/>
            <a:p>
              <a:endParaRPr lang="en-US"/>
            </a:p>
          </p:txBody>
        </p:sp>
      </p:grpSp>
      <p:grpSp>
        <p:nvGrpSpPr>
          <p:cNvPr id="29" name="Group 33"/>
          <p:cNvGrpSpPr>
            <a:grpSpLocks/>
          </p:cNvGrpSpPr>
          <p:nvPr/>
        </p:nvGrpSpPr>
        <p:grpSpPr bwMode="auto">
          <a:xfrm>
            <a:off x="914400" y="1828800"/>
            <a:ext cx="1065213" cy="1065212"/>
            <a:chOff x="3024" y="960"/>
            <a:chExt cx="692" cy="730"/>
          </a:xfrm>
        </p:grpSpPr>
        <p:pic>
          <p:nvPicPr>
            <p:cNvPr id="30" name="Picture 34" descr="circuler_1"/>
            <p:cNvPicPr>
              <a:picLocks noChangeAspect="1" noChangeArrowheads="1"/>
            </p:cNvPicPr>
            <p:nvPr/>
          </p:nvPicPr>
          <p:blipFill>
            <a:blip r:embed="rId2" cstate="print"/>
            <a:srcRect/>
            <a:stretch>
              <a:fillRect/>
            </a:stretch>
          </p:blipFill>
          <p:spPr bwMode="gray">
            <a:xfrm>
              <a:off x="3024" y="960"/>
              <a:ext cx="692" cy="728"/>
            </a:xfrm>
            <a:prstGeom prst="rect">
              <a:avLst/>
            </a:prstGeom>
            <a:noFill/>
          </p:spPr>
        </p:pic>
        <p:sp>
          <p:nvSpPr>
            <p:cNvPr id="31" name="Oval 35"/>
            <p:cNvSpPr>
              <a:spLocks noChangeArrowheads="1"/>
            </p:cNvSpPr>
            <p:nvPr/>
          </p:nvSpPr>
          <p:spPr bwMode="gray">
            <a:xfrm>
              <a:off x="3024" y="960"/>
              <a:ext cx="687" cy="730"/>
            </a:xfrm>
            <a:prstGeom prst="ellipse">
              <a:avLst/>
            </a:prstGeom>
            <a:gradFill rotWithShape="1">
              <a:gsLst>
                <a:gs pos="0">
                  <a:srgbClr val="DDDDDD">
                    <a:gamma/>
                    <a:shade val="46275"/>
                    <a:invGamma/>
                    <a:alpha val="89999"/>
                  </a:srgbClr>
                </a:gs>
                <a:gs pos="50000">
                  <a:srgbClr val="DDDDDD">
                    <a:alpha val="55000"/>
                  </a:srgbClr>
                </a:gs>
                <a:gs pos="100000">
                  <a:srgbClr val="DDDDDD">
                    <a:gamma/>
                    <a:shade val="46275"/>
                    <a:invGamma/>
                    <a:alpha val="89999"/>
                  </a:srgbClr>
                </a:gs>
              </a:gsLst>
              <a:lin ang="5400000" scaled="1"/>
            </a:gradFill>
            <a:ln w="9525" algn="ctr">
              <a:noFill/>
              <a:round/>
              <a:headEnd/>
              <a:tailEnd/>
            </a:ln>
            <a:effectLst/>
          </p:spPr>
          <p:txBody>
            <a:bodyPr wrap="none" anchor="ctr"/>
            <a:lstStyle/>
            <a:p>
              <a:endParaRPr lang="en-US"/>
            </a:p>
          </p:txBody>
        </p:sp>
        <p:pic>
          <p:nvPicPr>
            <p:cNvPr id="32" name="Picture 36" descr="Picture2"/>
            <p:cNvPicPr>
              <a:picLocks noChangeAspect="1" noChangeArrowheads="1"/>
            </p:cNvPicPr>
            <p:nvPr/>
          </p:nvPicPr>
          <p:blipFill>
            <a:blip r:embed="rId3"/>
            <a:srcRect/>
            <a:stretch>
              <a:fillRect/>
            </a:stretch>
          </p:blipFill>
          <p:spPr bwMode="gray">
            <a:xfrm>
              <a:off x="3093" y="967"/>
              <a:ext cx="547" cy="258"/>
            </a:xfrm>
            <a:prstGeom prst="rect">
              <a:avLst/>
            </a:prstGeom>
            <a:noFill/>
          </p:spPr>
        </p:pic>
      </p:grpSp>
      <p:sp>
        <p:nvSpPr>
          <p:cNvPr id="33" name="Text Box 38"/>
          <p:cNvSpPr txBox="1">
            <a:spLocks noChangeArrowheads="1"/>
          </p:cNvSpPr>
          <p:nvPr/>
        </p:nvSpPr>
        <p:spPr bwMode="gray">
          <a:xfrm>
            <a:off x="762000" y="2115235"/>
            <a:ext cx="1295400" cy="323165"/>
          </a:xfrm>
          <a:prstGeom prst="rect">
            <a:avLst/>
          </a:prstGeom>
          <a:noFill/>
          <a:ln w="9525">
            <a:noFill/>
            <a:miter lim="800000"/>
            <a:headEnd/>
            <a:tailEnd/>
          </a:ln>
          <a:effectLst/>
        </p:spPr>
        <p:txBody>
          <a:bodyPr wrap="square">
            <a:spAutoFit/>
          </a:bodyPr>
          <a:lstStyle/>
          <a:p>
            <a:pPr algn="ctr">
              <a:spcBef>
                <a:spcPct val="50000"/>
              </a:spcBef>
            </a:pPr>
            <a:r>
              <a:rPr lang="en-US" sz="1500" dirty="0" err="1" smtClean="0">
                <a:solidFill>
                  <a:srgbClr val="000000"/>
                </a:solidFill>
                <a:latin typeface="+mj-lt"/>
                <a:cs typeface="Arial" charset="0"/>
              </a:rPr>
              <a:t>Idealisme</a:t>
            </a:r>
            <a:endParaRPr lang="en-US" sz="1500" dirty="0">
              <a:solidFill>
                <a:srgbClr val="000000"/>
              </a:solidFill>
              <a:latin typeface="+mj-lt"/>
              <a:cs typeface="Arial" charset="0"/>
            </a:endParaRPr>
          </a:p>
        </p:txBody>
      </p:sp>
      <p:sp>
        <p:nvSpPr>
          <p:cNvPr id="34" name="Text Box 4"/>
          <p:cNvSpPr txBox="1">
            <a:spLocks noChangeArrowheads="1"/>
          </p:cNvSpPr>
          <p:nvPr/>
        </p:nvSpPr>
        <p:spPr bwMode="gray">
          <a:xfrm>
            <a:off x="304801" y="2878991"/>
            <a:ext cx="2209800" cy="3293209"/>
          </a:xfrm>
          <a:prstGeom prst="rect">
            <a:avLst/>
          </a:prstGeom>
          <a:noFill/>
          <a:ln w="9525" algn="ctr">
            <a:noFill/>
            <a:miter lim="800000"/>
            <a:headEnd/>
            <a:tailEnd/>
          </a:ln>
        </p:spPr>
        <p:txBody>
          <a:bodyPr wrap="square">
            <a:spAutoFit/>
          </a:bodyPr>
          <a:lstStyle/>
          <a:p>
            <a:r>
              <a:rPr lang="en-US" sz="1600" dirty="0" err="1" smtClean="0">
                <a:solidFill>
                  <a:schemeClr val="bg1"/>
                </a:solidFill>
              </a:rPr>
              <a:t>suatu</a:t>
            </a:r>
            <a:r>
              <a:rPr lang="en-US" sz="1600" dirty="0" smtClean="0">
                <a:solidFill>
                  <a:schemeClr val="bg1"/>
                </a:solidFill>
              </a:rPr>
              <a:t> </a:t>
            </a:r>
            <a:r>
              <a:rPr lang="en-US" sz="1600" dirty="0" err="1" smtClean="0">
                <a:solidFill>
                  <a:schemeClr val="bg1"/>
                </a:solidFill>
              </a:rPr>
              <a:t>aliran</a:t>
            </a:r>
            <a:r>
              <a:rPr lang="en-US" sz="1600" dirty="0" smtClean="0">
                <a:solidFill>
                  <a:schemeClr val="bg1"/>
                </a:solidFill>
              </a:rPr>
              <a:t> yang </a:t>
            </a:r>
            <a:r>
              <a:rPr lang="en-US" sz="1600" dirty="0" err="1" smtClean="0">
                <a:solidFill>
                  <a:schemeClr val="bg1"/>
                </a:solidFill>
              </a:rPr>
              <a:t>mengajarkan</a:t>
            </a:r>
            <a:r>
              <a:rPr lang="en-US" sz="1600" dirty="0" smtClean="0">
                <a:solidFill>
                  <a:schemeClr val="bg1"/>
                </a:solidFill>
              </a:rPr>
              <a:t> </a:t>
            </a:r>
            <a:r>
              <a:rPr lang="en-US" sz="1600" dirty="0" err="1" smtClean="0">
                <a:solidFill>
                  <a:schemeClr val="bg1"/>
                </a:solidFill>
              </a:rPr>
              <a:t>bahwa</a:t>
            </a:r>
            <a:r>
              <a:rPr lang="en-US" sz="1600" dirty="0" smtClean="0">
                <a:solidFill>
                  <a:schemeClr val="bg1"/>
                </a:solidFill>
              </a:rPr>
              <a:t> </a:t>
            </a:r>
            <a:r>
              <a:rPr lang="en-US" sz="1600" dirty="0" err="1" smtClean="0">
                <a:solidFill>
                  <a:schemeClr val="bg1"/>
                </a:solidFill>
              </a:rPr>
              <a:t>hakikat</a:t>
            </a:r>
            <a:r>
              <a:rPr lang="en-US" sz="1600" dirty="0" smtClean="0">
                <a:solidFill>
                  <a:schemeClr val="bg1"/>
                </a:solidFill>
              </a:rPr>
              <a:t> </a:t>
            </a:r>
            <a:r>
              <a:rPr lang="en-US" sz="1600" dirty="0" err="1" smtClean="0">
                <a:solidFill>
                  <a:schemeClr val="bg1"/>
                </a:solidFill>
              </a:rPr>
              <a:t>dunia</a:t>
            </a:r>
            <a:r>
              <a:rPr lang="en-US" sz="1600" dirty="0" smtClean="0">
                <a:solidFill>
                  <a:schemeClr val="bg1"/>
                </a:solidFill>
              </a:rPr>
              <a:t> </a:t>
            </a:r>
            <a:r>
              <a:rPr lang="en-US" sz="1600" dirty="0" err="1" smtClean="0">
                <a:solidFill>
                  <a:schemeClr val="bg1"/>
                </a:solidFill>
              </a:rPr>
              <a:t>fisik</a:t>
            </a:r>
            <a:r>
              <a:rPr lang="en-US" sz="1600" dirty="0" smtClean="0">
                <a:solidFill>
                  <a:schemeClr val="bg1"/>
                </a:solidFill>
              </a:rPr>
              <a:t> </a:t>
            </a:r>
            <a:r>
              <a:rPr lang="en-US" sz="1600" dirty="0" err="1" smtClean="0">
                <a:solidFill>
                  <a:schemeClr val="bg1"/>
                </a:solidFill>
              </a:rPr>
              <a:t>hanya</a:t>
            </a:r>
            <a:r>
              <a:rPr lang="en-US" sz="1600" dirty="0" smtClean="0">
                <a:solidFill>
                  <a:schemeClr val="bg1"/>
                </a:solidFill>
              </a:rPr>
              <a:t> </a:t>
            </a:r>
            <a:r>
              <a:rPr lang="en-US" sz="1600" dirty="0" err="1" smtClean="0">
                <a:solidFill>
                  <a:schemeClr val="bg1"/>
                </a:solidFill>
              </a:rPr>
              <a:t>dapat</a:t>
            </a:r>
            <a:r>
              <a:rPr lang="en-US" sz="1600" dirty="0" smtClean="0">
                <a:solidFill>
                  <a:schemeClr val="bg1"/>
                </a:solidFill>
              </a:rPr>
              <a:t> </a:t>
            </a:r>
            <a:r>
              <a:rPr lang="en-US" sz="1600" dirty="0" err="1" smtClean="0">
                <a:solidFill>
                  <a:schemeClr val="bg1"/>
                </a:solidFill>
              </a:rPr>
              <a:t>dipahami</a:t>
            </a:r>
            <a:r>
              <a:rPr lang="en-US" sz="1600" dirty="0" smtClean="0">
                <a:solidFill>
                  <a:schemeClr val="bg1"/>
                </a:solidFill>
              </a:rPr>
              <a:t> </a:t>
            </a:r>
            <a:r>
              <a:rPr lang="en-US" sz="1600" dirty="0" err="1" smtClean="0">
                <a:solidFill>
                  <a:schemeClr val="bg1"/>
                </a:solidFill>
              </a:rPr>
              <a:t>dalam</a:t>
            </a:r>
            <a:r>
              <a:rPr lang="en-US" sz="1600" dirty="0" smtClean="0">
                <a:solidFill>
                  <a:schemeClr val="bg1"/>
                </a:solidFill>
              </a:rPr>
              <a:t> </a:t>
            </a:r>
            <a:r>
              <a:rPr lang="en-US" sz="1600" dirty="0" err="1" smtClean="0">
                <a:solidFill>
                  <a:schemeClr val="bg1"/>
                </a:solidFill>
              </a:rPr>
              <a:t>kaitannya</a:t>
            </a:r>
            <a:r>
              <a:rPr lang="en-US" sz="1600" dirty="0" smtClean="0">
                <a:solidFill>
                  <a:schemeClr val="bg1"/>
                </a:solidFill>
              </a:rPr>
              <a:t> </a:t>
            </a:r>
            <a:r>
              <a:rPr lang="en-US" sz="1600" dirty="0" err="1" smtClean="0">
                <a:solidFill>
                  <a:schemeClr val="bg1"/>
                </a:solidFill>
              </a:rPr>
              <a:t>dengan</a:t>
            </a:r>
            <a:r>
              <a:rPr lang="en-US" sz="1600" dirty="0" smtClean="0">
                <a:solidFill>
                  <a:schemeClr val="bg1"/>
                </a:solidFill>
              </a:rPr>
              <a:t> </a:t>
            </a:r>
            <a:r>
              <a:rPr lang="en-US" sz="1600" dirty="0" err="1" smtClean="0">
                <a:solidFill>
                  <a:schemeClr val="bg1"/>
                </a:solidFill>
              </a:rPr>
              <a:t>jiwa</a:t>
            </a:r>
            <a:r>
              <a:rPr lang="en-US" sz="1600" dirty="0" smtClean="0">
                <a:solidFill>
                  <a:schemeClr val="bg1"/>
                </a:solidFill>
              </a:rPr>
              <a:t> </a:t>
            </a:r>
            <a:r>
              <a:rPr lang="en-US" sz="1600" dirty="0" err="1" smtClean="0">
                <a:solidFill>
                  <a:schemeClr val="bg1"/>
                </a:solidFill>
              </a:rPr>
              <a:t>dan</a:t>
            </a:r>
            <a:r>
              <a:rPr lang="en-US" sz="1600" dirty="0" smtClean="0">
                <a:solidFill>
                  <a:schemeClr val="bg1"/>
                </a:solidFill>
              </a:rPr>
              <a:t> </a:t>
            </a:r>
            <a:r>
              <a:rPr lang="en-US" sz="1600" dirty="0" err="1" smtClean="0">
                <a:solidFill>
                  <a:schemeClr val="bg1"/>
                </a:solidFill>
              </a:rPr>
              <a:t>roh</a:t>
            </a:r>
            <a:r>
              <a:rPr lang="en-US" sz="1600" dirty="0" smtClean="0">
                <a:solidFill>
                  <a:schemeClr val="bg1"/>
                </a:solidFill>
              </a:rPr>
              <a:t>. </a:t>
            </a:r>
            <a:r>
              <a:rPr lang="en-US" sz="1600" dirty="0" err="1" smtClean="0">
                <a:solidFill>
                  <a:schemeClr val="bg1"/>
                </a:solidFill>
              </a:rPr>
              <a:t>Istilah</a:t>
            </a:r>
            <a:r>
              <a:rPr lang="en-US" sz="1600" dirty="0" smtClean="0">
                <a:solidFill>
                  <a:schemeClr val="bg1"/>
                </a:solidFill>
              </a:rPr>
              <a:t> </a:t>
            </a:r>
            <a:r>
              <a:rPr lang="en-US" sz="1600" dirty="0" err="1" smtClean="0">
                <a:solidFill>
                  <a:schemeClr val="bg1"/>
                </a:solidFill>
              </a:rPr>
              <a:t>idealisme</a:t>
            </a:r>
            <a:r>
              <a:rPr lang="en-US" sz="1600" dirty="0" smtClean="0">
                <a:solidFill>
                  <a:schemeClr val="bg1"/>
                </a:solidFill>
              </a:rPr>
              <a:t> </a:t>
            </a:r>
            <a:r>
              <a:rPr lang="en-US" sz="1600" dirty="0" err="1" smtClean="0">
                <a:solidFill>
                  <a:schemeClr val="bg1"/>
                </a:solidFill>
              </a:rPr>
              <a:t>dari</a:t>
            </a:r>
            <a:r>
              <a:rPr lang="en-US" sz="1600" dirty="0" smtClean="0">
                <a:solidFill>
                  <a:schemeClr val="bg1"/>
                </a:solidFill>
              </a:rPr>
              <a:t> </a:t>
            </a:r>
            <a:r>
              <a:rPr lang="en-US" sz="1600" dirty="0" err="1" smtClean="0">
                <a:solidFill>
                  <a:schemeClr val="bg1"/>
                </a:solidFill>
              </a:rPr>
              <a:t>kata</a:t>
            </a:r>
            <a:r>
              <a:rPr lang="en-US" sz="1600" dirty="0" smtClean="0">
                <a:solidFill>
                  <a:schemeClr val="bg1"/>
                </a:solidFill>
              </a:rPr>
              <a:t> idea </a:t>
            </a:r>
            <a:r>
              <a:rPr lang="en-US" sz="1600" dirty="0" err="1" smtClean="0">
                <a:solidFill>
                  <a:schemeClr val="bg1"/>
                </a:solidFill>
              </a:rPr>
              <a:t>yaitu</a:t>
            </a:r>
            <a:r>
              <a:rPr lang="en-US" sz="1600" dirty="0" smtClean="0">
                <a:solidFill>
                  <a:schemeClr val="bg1"/>
                </a:solidFill>
              </a:rPr>
              <a:t> </a:t>
            </a:r>
            <a:r>
              <a:rPr lang="en-US" sz="1600" dirty="0" err="1" smtClean="0">
                <a:solidFill>
                  <a:schemeClr val="bg1"/>
                </a:solidFill>
              </a:rPr>
              <a:t>sesuatu</a:t>
            </a:r>
            <a:r>
              <a:rPr lang="en-US" sz="1600" dirty="0" smtClean="0">
                <a:solidFill>
                  <a:schemeClr val="bg1"/>
                </a:solidFill>
              </a:rPr>
              <a:t> yang </a:t>
            </a:r>
            <a:r>
              <a:rPr lang="en-US" sz="1600" dirty="0" err="1" smtClean="0">
                <a:solidFill>
                  <a:schemeClr val="bg1"/>
                </a:solidFill>
              </a:rPr>
              <a:t>hadir</a:t>
            </a:r>
            <a:r>
              <a:rPr lang="en-US" sz="1600" dirty="0" smtClean="0">
                <a:solidFill>
                  <a:schemeClr val="bg1"/>
                </a:solidFill>
              </a:rPr>
              <a:t> </a:t>
            </a:r>
            <a:r>
              <a:rPr lang="en-US" sz="1600" dirty="0" err="1" smtClean="0">
                <a:solidFill>
                  <a:schemeClr val="bg1"/>
                </a:solidFill>
              </a:rPr>
              <a:t>dalam</a:t>
            </a:r>
            <a:r>
              <a:rPr lang="en-US" sz="1600" dirty="0" smtClean="0">
                <a:solidFill>
                  <a:schemeClr val="bg1"/>
                </a:solidFill>
              </a:rPr>
              <a:t> </a:t>
            </a:r>
            <a:r>
              <a:rPr lang="en-US" sz="1600" dirty="0" err="1" smtClean="0">
                <a:solidFill>
                  <a:schemeClr val="bg1"/>
                </a:solidFill>
              </a:rPr>
              <a:t>jiwa</a:t>
            </a:r>
            <a:r>
              <a:rPr lang="en-US" sz="1600" dirty="0" smtClean="0">
                <a:solidFill>
                  <a:schemeClr val="bg1"/>
                </a:solidFill>
              </a:rPr>
              <a:t>,</a:t>
            </a:r>
            <a:r>
              <a:rPr lang="id-ID" sz="1600" dirty="0" smtClean="0">
                <a:solidFill>
                  <a:schemeClr val="bg1"/>
                </a:solidFill>
              </a:rPr>
              <a:t> Idealis secara umum berhubungan dengan rasionalisme</a:t>
            </a:r>
            <a:endParaRPr lang="en-US" sz="1600" dirty="0" smtClean="0">
              <a:solidFill>
                <a:schemeClr val="bg1"/>
              </a:solidFill>
            </a:endParaRPr>
          </a:p>
        </p:txBody>
      </p:sp>
      <p:sp>
        <p:nvSpPr>
          <p:cNvPr id="35" name="Horizontal Scroll 34"/>
          <p:cNvSpPr/>
          <p:nvPr/>
        </p:nvSpPr>
        <p:spPr bwMode="auto">
          <a:xfrm>
            <a:off x="1905000" y="152400"/>
            <a:ext cx="2819400" cy="914400"/>
          </a:xfrm>
          <a:prstGeom prst="horizontalScroll">
            <a:avLst/>
          </a:prstGeom>
          <a:solidFill>
            <a:srgbClr val="CC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6" name="TextBox 35"/>
          <p:cNvSpPr txBox="1"/>
          <p:nvPr/>
        </p:nvSpPr>
        <p:spPr>
          <a:xfrm>
            <a:off x="2286000" y="361146"/>
            <a:ext cx="1676400" cy="477054"/>
          </a:xfrm>
          <a:prstGeom prst="rect">
            <a:avLst/>
          </a:prstGeom>
          <a:noFill/>
        </p:spPr>
        <p:txBody>
          <a:bodyPr wrap="square" rtlCol="0">
            <a:spAutoFit/>
          </a:bodyPr>
          <a:lstStyle/>
          <a:p>
            <a:r>
              <a:rPr lang="en-US" sz="2500" dirty="0" err="1" smtClean="0">
                <a:solidFill>
                  <a:schemeClr val="bg1"/>
                </a:solidFill>
              </a:rPr>
              <a:t>Lanjutan</a:t>
            </a:r>
            <a:endParaRPr lang="en-US" sz="2500" dirty="0">
              <a:solidFill>
                <a:schemeClr val="bg1"/>
              </a:solidFill>
            </a:endParaRPr>
          </a:p>
        </p:txBody>
      </p:sp>
      <p:pic>
        <p:nvPicPr>
          <p:cNvPr id="38" name="Picture 37" descr="giving-a-speech.gif"/>
          <p:cNvPicPr>
            <a:picLocks noChangeAspect="1"/>
          </p:cNvPicPr>
          <p:nvPr/>
        </p:nvPicPr>
        <p:blipFill>
          <a:blip r:embed="rId4"/>
          <a:stretch>
            <a:fillRect/>
          </a:stretch>
        </p:blipFill>
        <p:spPr>
          <a:xfrm>
            <a:off x="7772400" y="0"/>
            <a:ext cx="1371600" cy="2253803"/>
          </a:xfrm>
          <a:prstGeom prst="rect">
            <a:avLst/>
          </a:prstGeom>
        </p:spPr>
      </p:pic>
    </p:spTree>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7"/>
          <p:cNvGrpSpPr>
            <a:grpSpLocks/>
          </p:cNvGrpSpPr>
          <p:nvPr/>
        </p:nvGrpSpPr>
        <p:grpSpPr bwMode="auto">
          <a:xfrm>
            <a:off x="685800" y="2133600"/>
            <a:ext cx="3657600" cy="4191000"/>
            <a:chOff x="60" y="2014"/>
            <a:chExt cx="1370" cy="1762"/>
          </a:xfrm>
        </p:grpSpPr>
        <p:sp>
          <p:nvSpPr>
            <p:cNvPr id="16" name="AutoShape 8"/>
            <p:cNvSpPr>
              <a:spLocks noChangeArrowheads="1"/>
            </p:cNvSpPr>
            <p:nvPr/>
          </p:nvSpPr>
          <p:spPr bwMode="gray">
            <a:xfrm>
              <a:off x="60" y="2016"/>
              <a:ext cx="1370" cy="1760"/>
            </a:xfrm>
            <a:prstGeom prst="roundRect">
              <a:avLst>
                <a:gd name="adj" fmla="val 4806"/>
              </a:avLst>
            </a:prstGeom>
            <a:gradFill rotWithShape="1">
              <a:gsLst>
                <a:gs pos="0">
                  <a:schemeClr val="accent1"/>
                </a:gs>
                <a:gs pos="100000">
                  <a:schemeClr val="accent1">
                    <a:gamma/>
                    <a:shade val="54902"/>
                    <a:invGamma/>
                  </a:schemeClr>
                </a:gs>
              </a:gsLst>
              <a:lin ang="5400000" scaled="1"/>
            </a:gradFill>
            <a:ln w="9525">
              <a:noFill/>
              <a:round/>
              <a:headEnd/>
              <a:tailEnd/>
            </a:ln>
            <a:effectLst/>
            <a:scene3d>
              <a:camera prst="legacyPerspectiveRight">
                <a:rot lat="0" lon="300000" rev="0"/>
              </a:camera>
              <a:lightRig rig="legacyFlat3" dir="r"/>
            </a:scene3d>
            <a:sp3d extrusionH="887400" prstMaterial="legacyPlastic">
              <a:bevelT w="13500" h="13500" prst="angle"/>
              <a:bevelB w="13500" h="13500" prst="angle"/>
              <a:extrusionClr>
                <a:schemeClr val="accent1"/>
              </a:extrusionClr>
            </a:sp3d>
          </p:spPr>
          <p:txBody>
            <a:bodyPr wrap="none" anchor="ctr">
              <a:flatTx/>
            </a:bodyPr>
            <a:lstStyle/>
            <a:p>
              <a:endParaRPr lang="en-US"/>
            </a:p>
          </p:txBody>
        </p:sp>
        <p:sp>
          <p:nvSpPr>
            <p:cNvPr id="17" name="Line 9"/>
            <p:cNvSpPr>
              <a:spLocks noChangeShapeType="1"/>
            </p:cNvSpPr>
            <p:nvPr/>
          </p:nvSpPr>
          <p:spPr bwMode="gray">
            <a:xfrm flipV="1">
              <a:off x="134" y="2014"/>
              <a:ext cx="1222" cy="16"/>
            </a:xfrm>
            <a:prstGeom prst="line">
              <a:avLst/>
            </a:prstGeom>
            <a:noFill/>
            <a:ln w="9525">
              <a:solidFill>
                <a:srgbClr val="F8F8F8">
                  <a:alpha val="30000"/>
                </a:srgbClr>
              </a:solidFill>
              <a:round/>
              <a:headEnd/>
              <a:tailEnd/>
            </a:ln>
            <a:effectLst/>
          </p:spPr>
          <p:txBody>
            <a:bodyPr/>
            <a:lstStyle/>
            <a:p>
              <a:endParaRPr lang="en-US"/>
            </a:p>
          </p:txBody>
        </p:sp>
        <p:sp>
          <p:nvSpPr>
            <p:cNvPr id="18" name="Freeform 10"/>
            <p:cNvSpPr>
              <a:spLocks/>
            </p:cNvSpPr>
            <p:nvPr/>
          </p:nvSpPr>
          <p:spPr bwMode="gray">
            <a:xfrm rot="60000" flipV="1">
              <a:off x="86" y="3728"/>
              <a:ext cx="1334" cy="47"/>
            </a:xfrm>
            <a:custGeom>
              <a:avLst/>
              <a:gdLst/>
              <a:ahLst/>
              <a:cxnLst>
                <a:cxn ang="0">
                  <a:pos x="0" y="19"/>
                </a:cxn>
                <a:cxn ang="0">
                  <a:pos x="72" y="0"/>
                </a:cxn>
                <a:cxn ang="0">
                  <a:pos x="1249" y="0"/>
                </a:cxn>
                <a:cxn ang="0">
                  <a:pos x="1318" y="19"/>
                </a:cxn>
              </a:cxnLst>
              <a:rect l="0" t="0" r="r" b="b"/>
              <a:pathLst>
                <a:path w="1318" h="19">
                  <a:moveTo>
                    <a:pt x="0" y="19"/>
                  </a:moveTo>
                  <a:cubicBezTo>
                    <a:pt x="12" y="16"/>
                    <a:pt x="12" y="1"/>
                    <a:pt x="72" y="0"/>
                  </a:cubicBezTo>
                  <a:lnTo>
                    <a:pt x="1249" y="0"/>
                  </a:lnTo>
                  <a:cubicBezTo>
                    <a:pt x="1305" y="1"/>
                    <a:pt x="1304" y="15"/>
                    <a:pt x="1318" y="19"/>
                  </a:cubicBezTo>
                </a:path>
              </a:pathLst>
            </a:custGeom>
            <a:noFill/>
            <a:ln w="9525">
              <a:solidFill>
                <a:srgbClr val="FFFFFF">
                  <a:alpha val="20000"/>
                </a:srgbClr>
              </a:solidFill>
              <a:round/>
              <a:headEnd/>
              <a:tailEnd/>
            </a:ln>
            <a:effectLst/>
          </p:spPr>
          <p:txBody>
            <a:bodyPr/>
            <a:lstStyle/>
            <a:p>
              <a:endParaRPr lang="en-US"/>
            </a:p>
          </p:txBody>
        </p:sp>
      </p:grpSp>
      <p:grpSp>
        <p:nvGrpSpPr>
          <p:cNvPr id="19" name="Group 33"/>
          <p:cNvGrpSpPr>
            <a:grpSpLocks/>
          </p:cNvGrpSpPr>
          <p:nvPr/>
        </p:nvGrpSpPr>
        <p:grpSpPr bwMode="auto">
          <a:xfrm>
            <a:off x="1905000" y="1296988"/>
            <a:ext cx="1065213" cy="1065212"/>
            <a:chOff x="3024" y="960"/>
            <a:chExt cx="692" cy="730"/>
          </a:xfrm>
        </p:grpSpPr>
        <p:pic>
          <p:nvPicPr>
            <p:cNvPr id="20" name="Picture 34" descr="circuler_1"/>
            <p:cNvPicPr>
              <a:picLocks noChangeAspect="1" noChangeArrowheads="1"/>
            </p:cNvPicPr>
            <p:nvPr/>
          </p:nvPicPr>
          <p:blipFill>
            <a:blip r:embed="rId2" cstate="print"/>
            <a:srcRect/>
            <a:stretch>
              <a:fillRect/>
            </a:stretch>
          </p:blipFill>
          <p:spPr bwMode="gray">
            <a:xfrm>
              <a:off x="3024" y="960"/>
              <a:ext cx="692" cy="728"/>
            </a:xfrm>
            <a:prstGeom prst="rect">
              <a:avLst/>
            </a:prstGeom>
            <a:noFill/>
          </p:spPr>
        </p:pic>
        <p:sp>
          <p:nvSpPr>
            <p:cNvPr id="21" name="Oval 35"/>
            <p:cNvSpPr>
              <a:spLocks noChangeArrowheads="1"/>
            </p:cNvSpPr>
            <p:nvPr/>
          </p:nvSpPr>
          <p:spPr bwMode="gray">
            <a:xfrm>
              <a:off x="3024" y="960"/>
              <a:ext cx="687" cy="730"/>
            </a:xfrm>
            <a:prstGeom prst="ellipse">
              <a:avLst/>
            </a:prstGeom>
            <a:gradFill rotWithShape="1">
              <a:gsLst>
                <a:gs pos="0">
                  <a:srgbClr val="DDDDDD">
                    <a:gamma/>
                    <a:shade val="46275"/>
                    <a:invGamma/>
                    <a:alpha val="89999"/>
                  </a:srgbClr>
                </a:gs>
                <a:gs pos="50000">
                  <a:srgbClr val="DDDDDD">
                    <a:alpha val="55000"/>
                  </a:srgbClr>
                </a:gs>
                <a:gs pos="100000">
                  <a:srgbClr val="DDDDDD">
                    <a:gamma/>
                    <a:shade val="46275"/>
                    <a:invGamma/>
                    <a:alpha val="89999"/>
                  </a:srgbClr>
                </a:gs>
              </a:gsLst>
              <a:lin ang="5400000" scaled="1"/>
            </a:gradFill>
            <a:ln w="9525" algn="ctr">
              <a:noFill/>
              <a:round/>
              <a:headEnd/>
              <a:tailEnd/>
            </a:ln>
            <a:effectLst/>
          </p:spPr>
          <p:txBody>
            <a:bodyPr wrap="none" anchor="ctr"/>
            <a:lstStyle/>
            <a:p>
              <a:endParaRPr lang="en-US"/>
            </a:p>
          </p:txBody>
        </p:sp>
        <p:pic>
          <p:nvPicPr>
            <p:cNvPr id="22" name="Picture 36" descr="Picture2"/>
            <p:cNvPicPr>
              <a:picLocks noChangeAspect="1" noChangeArrowheads="1"/>
            </p:cNvPicPr>
            <p:nvPr/>
          </p:nvPicPr>
          <p:blipFill>
            <a:blip r:embed="rId3"/>
            <a:srcRect/>
            <a:stretch>
              <a:fillRect/>
            </a:stretch>
          </p:blipFill>
          <p:spPr bwMode="gray">
            <a:xfrm>
              <a:off x="3093" y="967"/>
              <a:ext cx="547" cy="258"/>
            </a:xfrm>
            <a:prstGeom prst="rect">
              <a:avLst/>
            </a:prstGeom>
            <a:noFill/>
          </p:spPr>
        </p:pic>
      </p:grpSp>
      <p:sp>
        <p:nvSpPr>
          <p:cNvPr id="23" name="Text Box 38"/>
          <p:cNvSpPr txBox="1">
            <a:spLocks noChangeArrowheads="1"/>
          </p:cNvSpPr>
          <p:nvPr/>
        </p:nvSpPr>
        <p:spPr bwMode="gray">
          <a:xfrm>
            <a:off x="1828800" y="1550413"/>
            <a:ext cx="1258887" cy="584775"/>
          </a:xfrm>
          <a:prstGeom prst="rect">
            <a:avLst/>
          </a:prstGeom>
          <a:noFill/>
          <a:ln w="9525">
            <a:noFill/>
            <a:miter lim="800000"/>
            <a:headEnd/>
            <a:tailEnd/>
          </a:ln>
          <a:effectLst/>
        </p:spPr>
        <p:txBody>
          <a:bodyPr wrap="square">
            <a:spAutoFit/>
          </a:bodyPr>
          <a:lstStyle/>
          <a:p>
            <a:pPr algn="ctr">
              <a:spcBef>
                <a:spcPct val="50000"/>
              </a:spcBef>
            </a:pPr>
            <a:r>
              <a:rPr lang="en-US" sz="1600" dirty="0" err="1" smtClean="0"/>
              <a:t>Fenomenologi</a:t>
            </a:r>
            <a:endParaRPr lang="en-US" sz="1500" dirty="0">
              <a:solidFill>
                <a:srgbClr val="000000"/>
              </a:solidFill>
              <a:latin typeface="+mj-lt"/>
              <a:cs typeface="Arial" charset="0"/>
            </a:endParaRPr>
          </a:p>
        </p:txBody>
      </p:sp>
      <p:sp>
        <p:nvSpPr>
          <p:cNvPr id="24" name="Text Box 4"/>
          <p:cNvSpPr txBox="1">
            <a:spLocks noChangeArrowheads="1"/>
          </p:cNvSpPr>
          <p:nvPr/>
        </p:nvSpPr>
        <p:spPr bwMode="gray">
          <a:xfrm>
            <a:off x="838200" y="2744212"/>
            <a:ext cx="3352800" cy="3046988"/>
          </a:xfrm>
          <a:prstGeom prst="rect">
            <a:avLst/>
          </a:prstGeom>
          <a:noFill/>
          <a:ln w="9525" algn="ctr">
            <a:noFill/>
            <a:miter lim="800000"/>
            <a:headEnd/>
            <a:tailEnd/>
          </a:ln>
        </p:spPr>
        <p:txBody>
          <a:bodyPr wrap="square">
            <a:spAutoFit/>
          </a:bodyPr>
          <a:lstStyle/>
          <a:p>
            <a:r>
              <a:rPr lang="id-ID" sz="1600" dirty="0" smtClean="0">
                <a:solidFill>
                  <a:schemeClr val="bg1"/>
                </a:solidFill>
              </a:rPr>
              <a:t>Ahli fenomenologi yang pertama dan penting adalah Edmund Husserl </a:t>
            </a:r>
            <a:endParaRPr lang="en-US" sz="1600" dirty="0" smtClean="0">
              <a:solidFill>
                <a:schemeClr val="bg1"/>
              </a:solidFill>
            </a:endParaRPr>
          </a:p>
          <a:p>
            <a:r>
              <a:rPr lang="id-ID" sz="1600" dirty="0" smtClean="0">
                <a:solidFill>
                  <a:schemeClr val="bg1"/>
                </a:solidFill>
              </a:rPr>
              <a:t>Husserl dikenal dengan doktrin ajarannya tentang fenomenologi murni. Dalam menjelaskannya ia menggunakan metode reduksi fenomenologis. Ada prioritas ilmu fenomenologi di atas ilmu fisika dan psikologi apapun. Fenomenologi merupakan bentuk mendasar dari ontologi</a:t>
            </a:r>
            <a:endParaRPr lang="en-US" sz="1600" dirty="0" smtClean="0">
              <a:solidFill>
                <a:schemeClr val="bg1"/>
              </a:solidFill>
            </a:endParaRPr>
          </a:p>
        </p:txBody>
      </p:sp>
      <p:grpSp>
        <p:nvGrpSpPr>
          <p:cNvPr id="25" name="Group 20"/>
          <p:cNvGrpSpPr>
            <a:grpSpLocks/>
          </p:cNvGrpSpPr>
          <p:nvPr/>
        </p:nvGrpSpPr>
        <p:grpSpPr bwMode="auto">
          <a:xfrm>
            <a:off x="4648200" y="2133600"/>
            <a:ext cx="4038600" cy="4191000"/>
            <a:chOff x="3762" y="1166"/>
            <a:chExt cx="1370" cy="2355"/>
          </a:xfrm>
        </p:grpSpPr>
        <p:sp>
          <p:nvSpPr>
            <p:cNvPr id="26" name="AutoShape 21"/>
            <p:cNvSpPr>
              <a:spLocks noChangeArrowheads="1"/>
            </p:cNvSpPr>
            <p:nvPr/>
          </p:nvSpPr>
          <p:spPr bwMode="gray">
            <a:xfrm>
              <a:off x="3762" y="1166"/>
              <a:ext cx="1370" cy="2355"/>
            </a:xfrm>
            <a:prstGeom prst="roundRect">
              <a:avLst>
                <a:gd name="adj" fmla="val 4806"/>
              </a:avLst>
            </a:prstGeom>
            <a:gradFill rotWithShape="1">
              <a:gsLst>
                <a:gs pos="0">
                  <a:schemeClr val="hlink"/>
                </a:gs>
                <a:gs pos="100000">
                  <a:schemeClr val="hlink">
                    <a:gamma/>
                    <a:shade val="54902"/>
                    <a:invGamma/>
                  </a:schemeClr>
                </a:gs>
              </a:gsLst>
              <a:lin ang="5400000" scaled="1"/>
            </a:gradFill>
            <a:ln w="9525">
              <a:noFill/>
              <a:round/>
              <a:headEnd/>
              <a:tailEnd/>
            </a:ln>
            <a:effectLst/>
            <a:scene3d>
              <a:camera prst="legacyPerspectiveLeft"/>
              <a:lightRig rig="legacyFlat3" dir="r"/>
            </a:scene3d>
            <a:sp3d extrusionH="887400" prstMaterial="legacyPlastic">
              <a:bevelT w="13500" h="13500" prst="angle"/>
              <a:bevelB w="13500" h="13500" prst="angle"/>
              <a:extrusionClr>
                <a:schemeClr val="hlink"/>
              </a:extrusionClr>
            </a:sp3d>
          </p:spPr>
          <p:txBody>
            <a:bodyPr wrap="none" anchor="ctr">
              <a:flatTx/>
            </a:bodyPr>
            <a:lstStyle/>
            <a:p>
              <a:endParaRPr lang="en-US"/>
            </a:p>
          </p:txBody>
        </p:sp>
        <p:sp>
          <p:nvSpPr>
            <p:cNvPr id="27" name="Line 22"/>
            <p:cNvSpPr>
              <a:spLocks noChangeShapeType="1"/>
            </p:cNvSpPr>
            <p:nvPr/>
          </p:nvSpPr>
          <p:spPr bwMode="gray">
            <a:xfrm>
              <a:off x="3829" y="1176"/>
              <a:ext cx="1246" cy="0"/>
            </a:xfrm>
            <a:prstGeom prst="line">
              <a:avLst/>
            </a:prstGeom>
            <a:noFill/>
            <a:ln w="9525">
              <a:solidFill>
                <a:srgbClr val="F8F8F8">
                  <a:alpha val="25000"/>
                </a:srgbClr>
              </a:solidFill>
              <a:round/>
              <a:headEnd/>
              <a:tailEnd/>
            </a:ln>
            <a:effectLst/>
          </p:spPr>
          <p:txBody>
            <a:bodyPr/>
            <a:lstStyle/>
            <a:p>
              <a:endParaRPr lang="en-US"/>
            </a:p>
          </p:txBody>
        </p:sp>
        <p:sp>
          <p:nvSpPr>
            <p:cNvPr id="28" name="Freeform 23"/>
            <p:cNvSpPr>
              <a:spLocks/>
            </p:cNvSpPr>
            <p:nvPr/>
          </p:nvSpPr>
          <p:spPr bwMode="gray">
            <a:xfrm flipV="1">
              <a:off x="3772" y="3487"/>
              <a:ext cx="1353" cy="30"/>
            </a:xfrm>
            <a:custGeom>
              <a:avLst/>
              <a:gdLst/>
              <a:ahLst/>
              <a:cxnLst>
                <a:cxn ang="0">
                  <a:pos x="0" y="19"/>
                </a:cxn>
                <a:cxn ang="0">
                  <a:pos x="72" y="0"/>
                </a:cxn>
                <a:cxn ang="0">
                  <a:pos x="1249" y="0"/>
                </a:cxn>
                <a:cxn ang="0">
                  <a:pos x="1318" y="19"/>
                </a:cxn>
              </a:cxnLst>
              <a:rect l="0" t="0" r="r" b="b"/>
              <a:pathLst>
                <a:path w="1318" h="19">
                  <a:moveTo>
                    <a:pt x="0" y="19"/>
                  </a:moveTo>
                  <a:cubicBezTo>
                    <a:pt x="12" y="16"/>
                    <a:pt x="12" y="1"/>
                    <a:pt x="72" y="0"/>
                  </a:cubicBezTo>
                  <a:lnTo>
                    <a:pt x="1249" y="0"/>
                  </a:lnTo>
                  <a:cubicBezTo>
                    <a:pt x="1305" y="1"/>
                    <a:pt x="1304" y="15"/>
                    <a:pt x="1318" y="19"/>
                  </a:cubicBezTo>
                </a:path>
              </a:pathLst>
            </a:custGeom>
            <a:noFill/>
            <a:ln w="9525">
              <a:solidFill>
                <a:srgbClr val="FFFFFF">
                  <a:alpha val="20000"/>
                </a:srgbClr>
              </a:solidFill>
              <a:round/>
              <a:headEnd/>
              <a:tailEnd/>
            </a:ln>
            <a:effectLst/>
          </p:spPr>
          <p:txBody>
            <a:bodyPr/>
            <a:lstStyle/>
            <a:p>
              <a:endParaRPr lang="en-US"/>
            </a:p>
          </p:txBody>
        </p:sp>
        <p:sp>
          <p:nvSpPr>
            <p:cNvPr id="29" name="Freeform 24"/>
            <p:cNvSpPr>
              <a:spLocks/>
            </p:cNvSpPr>
            <p:nvPr/>
          </p:nvSpPr>
          <p:spPr bwMode="gray">
            <a:xfrm>
              <a:off x="3779" y="1169"/>
              <a:ext cx="1336" cy="23"/>
            </a:xfrm>
            <a:custGeom>
              <a:avLst/>
              <a:gdLst/>
              <a:ahLst/>
              <a:cxnLst>
                <a:cxn ang="0">
                  <a:pos x="0" y="19"/>
                </a:cxn>
                <a:cxn ang="0">
                  <a:pos x="72" y="0"/>
                </a:cxn>
                <a:cxn ang="0">
                  <a:pos x="1249" y="0"/>
                </a:cxn>
                <a:cxn ang="0">
                  <a:pos x="1318" y="19"/>
                </a:cxn>
              </a:cxnLst>
              <a:rect l="0" t="0" r="r" b="b"/>
              <a:pathLst>
                <a:path w="1318" h="19">
                  <a:moveTo>
                    <a:pt x="0" y="19"/>
                  </a:moveTo>
                  <a:cubicBezTo>
                    <a:pt x="12" y="16"/>
                    <a:pt x="12" y="1"/>
                    <a:pt x="72" y="0"/>
                  </a:cubicBezTo>
                  <a:lnTo>
                    <a:pt x="1249" y="0"/>
                  </a:lnTo>
                  <a:cubicBezTo>
                    <a:pt x="1305" y="1"/>
                    <a:pt x="1304" y="15"/>
                    <a:pt x="1318" y="19"/>
                  </a:cubicBezTo>
                </a:path>
              </a:pathLst>
            </a:custGeom>
            <a:noFill/>
            <a:ln w="9525">
              <a:solidFill>
                <a:srgbClr val="F8F8F8">
                  <a:alpha val="39999"/>
                </a:srgbClr>
              </a:solidFill>
              <a:round/>
              <a:headEnd/>
              <a:tailEnd/>
            </a:ln>
            <a:effectLst/>
          </p:spPr>
          <p:txBody>
            <a:bodyPr/>
            <a:lstStyle/>
            <a:p>
              <a:endParaRPr lang="en-US"/>
            </a:p>
          </p:txBody>
        </p:sp>
      </p:grpSp>
      <p:grpSp>
        <p:nvGrpSpPr>
          <p:cNvPr id="30" name="Group 25"/>
          <p:cNvGrpSpPr>
            <a:grpSpLocks/>
          </p:cNvGrpSpPr>
          <p:nvPr/>
        </p:nvGrpSpPr>
        <p:grpSpPr bwMode="auto">
          <a:xfrm>
            <a:off x="6019900" y="1219200"/>
            <a:ext cx="1066700" cy="1065212"/>
            <a:chOff x="3024" y="960"/>
            <a:chExt cx="694" cy="730"/>
          </a:xfrm>
        </p:grpSpPr>
        <p:pic>
          <p:nvPicPr>
            <p:cNvPr id="31" name="Picture 26" descr="circuler_1"/>
            <p:cNvPicPr>
              <a:picLocks noChangeAspect="1" noChangeArrowheads="1"/>
            </p:cNvPicPr>
            <p:nvPr/>
          </p:nvPicPr>
          <p:blipFill>
            <a:blip r:embed="rId2" cstate="print"/>
            <a:srcRect/>
            <a:stretch>
              <a:fillRect/>
            </a:stretch>
          </p:blipFill>
          <p:spPr bwMode="gray">
            <a:xfrm>
              <a:off x="3024" y="960"/>
              <a:ext cx="692" cy="728"/>
            </a:xfrm>
            <a:prstGeom prst="rect">
              <a:avLst/>
            </a:prstGeom>
            <a:noFill/>
          </p:spPr>
        </p:pic>
        <p:sp>
          <p:nvSpPr>
            <p:cNvPr id="32" name="Oval 27"/>
            <p:cNvSpPr>
              <a:spLocks noChangeArrowheads="1"/>
            </p:cNvSpPr>
            <p:nvPr/>
          </p:nvSpPr>
          <p:spPr bwMode="gray">
            <a:xfrm>
              <a:off x="3031" y="960"/>
              <a:ext cx="687" cy="730"/>
            </a:xfrm>
            <a:prstGeom prst="ellipse">
              <a:avLst/>
            </a:prstGeom>
            <a:gradFill rotWithShape="1">
              <a:gsLst>
                <a:gs pos="0">
                  <a:srgbClr val="DDDDDD">
                    <a:gamma/>
                    <a:shade val="46275"/>
                    <a:invGamma/>
                    <a:alpha val="89999"/>
                  </a:srgbClr>
                </a:gs>
                <a:gs pos="50000">
                  <a:srgbClr val="DDDDDD">
                    <a:alpha val="55000"/>
                  </a:srgbClr>
                </a:gs>
                <a:gs pos="100000">
                  <a:srgbClr val="DDDDDD">
                    <a:gamma/>
                    <a:shade val="46275"/>
                    <a:invGamma/>
                    <a:alpha val="89999"/>
                  </a:srgbClr>
                </a:gs>
              </a:gsLst>
              <a:lin ang="5400000" scaled="1"/>
            </a:gradFill>
            <a:ln w="9525" algn="ctr">
              <a:noFill/>
              <a:round/>
              <a:headEnd/>
              <a:tailEnd/>
            </a:ln>
            <a:effectLst/>
          </p:spPr>
          <p:txBody>
            <a:bodyPr wrap="none" anchor="ctr"/>
            <a:lstStyle/>
            <a:p>
              <a:endParaRPr lang="en-US"/>
            </a:p>
          </p:txBody>
        </p:sp>
        <p:pic>
          <p:nvPicPr>
            <p:cNvPr id="33" name="Picture 28" descr="Picture2"/>
            <p:cNvPicPr>
              <a:picLocks noChangeAspect="1" noChangeArrowheads="1"/>
            </p:cNvPicPr>
            <p:nvPr/>
          </p:nvPicPr>
          <p:blipFill>
            <a:blip r:embed="rId3"/>
            <a:srcRect/>
            <a:stretch>
              <a:fillRect/>
            </a:stretch>
          </p:blipFill>
          <p:spPr bwMode="gray">
            <a:xfrm>
              <a:off x="3093" y="967"/>
              <a:ext cx="547" cy="258"/>
            </a:xfrm>
            <a:prstGeom prst="rect">
              <a:avLst/>
            </a:prstGeom>
            <a:noFill/>
          </p:spPr>
        </p:pic>
      </p:grpSp>
      <p:sp>
        <p:nvSpPr>
          <p:cNvPr id="34" name="Text Box 40"/>
          <p:cNvSpPr txBox="1">
            <a:spLocks noChangeArrowheads="1"/>
          </p:cNvSpPr>
          <p:nvPr/>
        </p:nvSpPr>
        <p:spPr bwMode="gray">
          <a:xfrm>
            <a:off x="5943600" y="1447800"/>
            <a:ext cx="1133475" cy="646331"/>
          </a:xfrm>
          <a:prstGeom prst="rect">
            <a:avLst/>
          </a:prstGeom>
          <a:noFill/>
          <a:ln w="9525">
            <a:noFill/>
            <a:miter lim="800000"/>
            <a:headEnd/>
            <a:tailEnd/>
          </a:ln>
          <a:effectLst/>
        </p:spPr>
        <p:txBody>
          <a:bodyPr wrap="square">
            <a:spAutoFit/>
          </a:bodyPr>
          <a:lstStyle/>
          <a:p>
            <a:pPr algn="ctr">
              <a:spcBef>
                <a:spcPct val="50000"/>
              </a:spcBef>
            </a:pPr>
            <a:r>
              <a:rPr lang="en-US" dirty="0" err="1" smtClean="0">
                <a:solidFill>
                  <a:srgbClr val="000000"/>
                </a:solidFill>
                <a:latin typeface="Calibri" pitchFamily="34" charset="0"/>
                <a:cs typeface="Arial" charset="0"/>
              </a:rPr>
              <a:t>Kantianisme</a:t>
            </a:r>
            <a:endParaRPr lang="en-US" dirty="0">
              <a:solidFill>
                <a:srgbClr val="000000"/>
              </a:solidFill>
              <a:latin typeface="Calibri" pitchFamily="34" charset="0"/>
              <a:cs typeface="Arial" charset="0"/>
            </a:endParaRPr>
          </a:p>
        </p:txBody>
      </p:sp>
      <p:sp>
        <p:nvSpPr>
          <p:cNvPr id="35" name="Text Box 4"/>
          <p:cNvSpPr txBox="1">
            <a:spLocks noChangeArrowheads="1"/>
          </p:cNvSpPr>
          <p:nvPr/>
        </p:nvSpPr>
        <p:spPr bwMode="gray">
          <a:xfrm>
            <a:off x="4821238" y="2533233"/>
            <a:ext cx="3636962" cy="2800767"/>
          </a:xfrm>
          <a:prstGeom prst="rect">
            <a:avLst/>
          </a:prstGeom>
          <a:noFill/>
          <a:ln w="9525" algn="ctr">
            <a:noFill/>
            <a:miter lim="800000"/>
            <a:headEnd/>
            <a:tailEnd/>
          </a:ln>
        </p:spPr>
        <p:txBody>
          <a:bodyPr wrap="square">
            <a:spAutoFit/>
          </a:bodyPr>
          <a:lstStyle/>
          <a:p>
            <a:r>
              <a:rPr lang="id-ID" sz="1600" dirty="0" smtClean="0">
                <a:solidFill>
                  <a:schemeClr val="bg1"/>
                </a:solidFill>
              </a:rPr>
              <a:t>Eksistensialisme adalah aliran pemikiran yang menekankan bahwa sesuatu itu ada. Berbeda dengan esensi, yang menekankan keapaan sesuatu. Lebih jauh eksistensi adalah kesempurnaan. Dengan kesempurnaan, sesuatu menjadi suatu eksisten. Eksisitensialisme merupakan sebuah gerakan filosofis yang menentang esensialisme. </a:t>
            </a:r>
            <a:endParaRPr lang="en-US" sz="1600" dirty="0" smtClean="0">
              <a:solidFill>
                <a:schemeClr val="bg1"/>
              </a:solidFill>
            </a:endParaRPr>
          </a:p>
        </p:txBody>
      </p:sp>
      <p:sp>
        <p:nvSpPr>
          <p:cNvPr id="36" name="Horizontal Scroll 35"/>
          <p:cNvSpPr/>
          <p:nvPr/>
        </p:nvSpPr>
        <p:spPr bwMode="auto">
          <a:xfrm>
            <a:off x="1905000" y="152400"/>
            <a:ext cx="2819400" cy="914400"/>
          </a:xfrm>
          <a:prstGeom prst="horizontalScroll">
            <a:avLst/>
          </a:prstGeom>
          <a:solidFill>
            <a:srgbClr val="CC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7" name="TextBox 36"/>
          <p:cNvSpPr txBox="1"/>
          <p:nvPr/>
        </p:nvSpPr>
        <p:spPr>
          <a:xfrm>
            <a:off x="2286000" y="361146"/>
            <a:ext cx="1676400" cy="477054"/>
          </a:xfrm>
          <a:prstGeom prst="rect">
            <a:avLst/>
          </a:prstGeom>
          <a:noFill/>
        </p:spPr>
        <p:txBody>
          <a:bodyPr wrap="square" rtlCol="0">
            <a:spAutoFit/>
          </a:bodyPr>
          <a:lstStyle/>
          <a:p>
            <a:r>
              <a:rPr lang="en-US" sz="2500" dirty="0" err="1" smtClean="0">
                <a:solidFill>
                  <a:schemeClr val="bg1"/>
                </a:solidFill>
              </a:rPr>
              <a:t>Lanjutan</a:t>
            </a:r>
            <a:endParaRPr lang="en-US" sz="2500" dirty="0">
              <a:solidFill>
                <a:schemeClr val="bg1"/>
              </a:solidFill>
            </a:endParaRPr>
          </a:p>
        </p:txBody>
      </p:sp>
      <p:pic>
        <p:nvPicPr>
          <p:cNvPr id="38" name="Picture 37" descr="IMG_20160131_190637.gif"/>
          <p:cNvPicPr>
            <a:picLocks noChangeAspect="1"/>
          </p:cNvPicPr>
          <p:nvPr/>
        </p:nvPicPr>
        <p:blipFill>
          <a:blip r:embed="rId4"/>
          <a:stretch>
            <a:fillRect/>
          </a:stretch>
        </p:blipFill>
        <p:spPr>
          <a:xfrm>
            <a:off x="7467600" y="0"/>
            <a:ext cx="1676400" cy="1676400"/>
          </a:xfrm>
          <a:prstGeom prst="rect">
            <a:avLst/>
          </a:prstGeom>
        </p:spPr>
      </p:pic>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WordArt 2"/>
          <p:cNvSpPr>
            <a:spLocks noChangeArrowheads="1" noChangeShapeType="1" noTextEdit="1"/>
          </p:cNvSpPr>
          <p:nvPr/>
        </p:nvSpPr>
        <p:spPr bwMode="gray">
          <a:xfrm>
            <a:off x="1066800" y="914400"/>
            <a:ext cx="4724400" cy="609600"/>
          </a:xfrm>
          <a:prstGeom prst="rect">
            <a:avLst/>
          </a:prstGeom>
        </p:spPr>
        <p:txBody>
          <a:bodyPr wrap="none" fromWordArt="1">
            <a:prstTxWarp prst="textPlain">
              <a:avLst>
                <a:gd name="adj" fmla="val 50000"/>
              </a:avLst>
            </a:prstTxWarp>
          </a:bodyPr>
          <a:lstStyle/>
          <a:p>
            <a:pPr algn="ctr"/>
            <a:r>
              <a:rPr lang="en-US" sz="3600" kern="10" dirty="0">
                <a:ln w="19050">
                  <a:solidFill>
                    <a:srgbClr val="FFFFFF"/>
                  </a:solidFill>
                  <a:round/>
                  <a:headEnd/>
                  <a:tailEnd/>
                </a:ln>
                <a:solidFill>
                  <a:schemeClr val="tx2"/>
                </a:solidFill>
                <a:effectLst>
                  <a:outerShdw dist="28398" dir="3806097" algn="ctr" rotWithShape="0">
                    <a:schemeClr val="bg2">
                      <a:alpha val="50000"/>
                    </a:schemeClr>
                  </a:outerShdw>
                </a:effectLst>
                <a:latin typeface="Verdana"/>
                <a:ea typeface="Verdana"/>
                <a:cs typeface="Verdana"/>
              </a:rPr>
              <a:t>Thank You!</a:t>
            </a:r>
          </a:p>
        </p:txBody>
      </p:sp>
      <p:sp>
        <p:nvSpPr>
          <p:cNvPr id="66568" name="Text Box 8"/>
          <p:cNvSpPr txBox="1">
            <a:spLocks noChangeArrowheads="1"/>
          </p:cNvSpPr>
          <p:nvPr/>
        </p:nvSpPr>
        <p:spPr bwMode="auto">
          <a:xfrm>
            <a:off x="6997700" y="6529388"/>
            <a:ext cx="2057400" cy="228600"/>
          </a:xfrm>
          <a:prstGeom prst="rect">
            <a:avLst/>
          </a:prstGeom>
          <a:noFill/>
          <a:ln w="9525">
            <a:noFill/>
            <a:miter lim="800000"/>
            <a:headEnd/>
            <a:tailEnd/>
          </a:ln>
          <a:effectLst/>
        </p:spPr>
        <p:txBody>
          <a:bodyPr>
            <a:spAutoFit/>
          </a:bodyPr>
          <a:lstStyle/>
          <a:p>
            <a:pPr algn="r">
              <a:spcBef>
                <a:spcPct val="50000"/>
              </a:spcBef>
            </a:pPr>
            <a:r>
              <a:rPr lang="en-US" sz="900" b="0"/>
              <a:t>www.themegallery.com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Freeform 3"/>
          <p:cNvSpPr>
            <a:spLocks/>
          </p:cNvSpPr>
          <p:nvPr/>
        </p:nvSpPr>
        <p:spPr bwMode="gray">
          <a:xfrm>
            <a:off x="1752600" y="2895600"/>
            <a:ext cx="1900237" cy="1376362"/>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rgbClr val="808080"/>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110596" name="Freeform 4"/>
          <p:cNvSpPr>
            <a:spLocks/>
          </p:cNvSpPr>
          <p:nvPr/>
        </p:nvSpPr>
        <p:spPr bwMode="gray">
          <a:xfrm>
            <a:off x="4662487" y="2724150"/>
            <a:ext cx="366713" cy="1562100"/>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rgbClr val="808080"/>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110597" name="Freeform 5"/>
          <p:cNvSpPr>
            <a:spLocks/>
          </p:cNvSpPr>
          <p:nvPr/>
        </p:nvSpPr>
        <p:spPr bwMode="gray">
          <a:xfrm flipH="1">
            <a:off x="6329362" y="2895600"/>
            <a:ext cx="1900238" cy="1376362"/>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rgbClr val="808080"/>
              </a:gs>
            </a:gsLst>
            <a:lin ang="5400000" scaled="1"/>
          </a:gradFill>
          <a:ln w="9525" cap="flat" cmpd="sng">
            <a:noFill/>
            <a:prstDash val="solid"/>
            <a:round/>
            <a:headEnd type="none" w="med" len="med"/>
            <a:tailEnd type="none" w="med" len="med"/>
          </a:ln>
          <a:effectLst/>
        </p:spPr>
        <p:txBody>
          <a:bodyPr wrap="none" anchor="ctr"/>
          <a:lstStyle/>
          <a:p>
            <a:endParaRPr lang="en-US"/>
          </a:p>
        </p:txBody>
      </p:sp>
      <p:grpSp>
        <p:nvGrpSpPr>
          <p:cNvPr id="110598" name="Group 6"/>
          <p:cNvGrpSpPr>
            <a:grpSpLocks/>
          </p:cNvGrpSpPr>
          <p:nvPr/>
        </p:nvGrpSpPr>
        <p:grpSpPr bwMode="auto">
          <a:xfrm>
            <a:off x="762000" y="1735137"/>
            <a:ext cx="2452688" cy="1312863"/>
            <a:chOff x="4320" y="1152"/>
            <a:chExt cx="414" cy="402"/>
          </a:xfrm>
        </p:grpSpPr>
        <p:sp>
          <p:nvSpPr>
            <p:cNvPr id="110599"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110600" name="Freeform 8"/>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headEnd/>
              <a:tailEnd/>
            </a:ln>
          </p:spPr>
          <p:txBody>
            <a:bodyPr/>
            <a:lstStyle/>
            <a:p>
              <a:endParaRPr lang="en-US"/>
            </a:p>
          </p:txBody>
        </p:sp>
      </p:grpSp>
      <p:sp>
        <p:nvSpPr>
          <p:cNvPr id="110601" name="Rectangle 9"/>
          <p:cNvSpPr>
            <a:spLocks noChangeArrowheads="1"/>
          </p:cNvSpPr>
          <p:nvPr/>
        </p:nvSpPr>
        <p:spPr bwMode="gray">
          <a:xfrm>
            <a:off x="838199" y="1735138"/>
            <a:ext cx="2265364" cy="1246495"/>
          </a:xfrm>
          <a:prstGeom prst="rect">
            <a:avLst/>
          </a:prstGeom>
          <a:noFill/>
          <a:ln w="9525" algn="ctr">
            <a:noFill/>
            <a:miter lim="800000"/>
            <a:headEnd/>
            <a:tailEnd/>
          </a:ln>
          <a:effectLst/>
        </p:spPr>
        <p:txBody>
          <a:bodyPr wrap="none">
            <a:spAutoFit/>
            <a:flatTx/>
          </a:bodyPr>
          <a:lstStyle/>
          <a:p>
            <a:r>
              <a:rPr lang="en-US" sz="1500" dirty="0" smtClean="0">
                <a:solidFill>
                  <a:schemeClr val="bg1"/>
                </a:solidFill>
              </a:rPr>
              <a:t>A</a:t>
            </a:r>
            <a:r>
              <a:rPr lang="id-ID" sz="1500" dirty="0" smtClean="0">
                <a:solidFill>
                  <a:schemeClr val="bg1"/>
                </a:solidFill>
              </a:rPr>
              <a:t>danya hubungan </a:t>
            </a:r>
            <a:endParaRPr lang="en-US" sz="1500" dirty="0" smtClean="0">
              <a:solidFill>
                <a:schemeClr val="bg1"/>
              </a:solidFill>
            </a:endParaRPr>
          </a:p>
          <a:p>
            <a:r>
              <a:rPr lang="id-ID" sz="1500" dirty="0" smtClean="0">
                <a:solidFill>
                  <a:schemeClr val="bg1"/>
                </a:solidFill>
              </a:rPr>
              <a:t>dengan Kerajaan</a:t>
            </a:r>
            <a:endParaRPr lang="en-US" sz="1500" dirty="0" smtClean="0">
              <a:solidFill>
                <a:schemeClr val="bg1"/>
              </a:solidFill>
            </a:endParaRPr>
          </a:p>
          <a:p>
            <a:r>
              <a:rPr lang="id-ID" sz="1500" dirty="0" smtClean="0">
                <a:solidFill>
                  <a:schemeClr val="bg1"/>
                </a:solidFill>
              </a:rPr>
              <a:t> Islam diSemenanjung </a:t>
            </a:r>
            <a:endParaRPr lang="en-US" sz="1500" dirty="0" smtClean="0">
              <a:solidFill>
                <a:schemeClr val="bg1"/>
              </a:solidFill>
            </a:endParaRPr>
          </a:p>
          <a:p>
            <a:r>
              <a:rPr lang="id-ID" sz="1500" dirty="0" smtClean="0">
                <a:solidFill>
                  <a:schemeClr val="bg1"/>
                </a:solidFill>
              </a:rPr>
              <a:t>Iberia dengan negara-</a:t>
            </a:r>
            <a:endParaRPr lang="en-US" sz="1500" dirty="0" smtClean="0">
              <a:solidFill>
                <a:schemeClr val="bg1"/>
              </a:solidFill>
            </a:endParaRPr>
          </a:p>
          <a:p>
            <a:r>
              <a:rPr lang="id-ID" sz="1500" dirty="0" smtClean="0">
                <a:solidFill>
                  <a:schemeClr val="bg1"/>
                </a:solidFill>
              </a:rPr>
              <a:t>nagara Perancis</a:t>
            </a:r>
            <a:endParaRPr lang="en-US" sz="1500" dirty="0">
              <a:solidFill>
                <a:schemeClr val="bg1"/>
              </a:solidFill>
              <a:cs typeface="Arial" charset="0"/>
            </a:endParaRPr>
          </a:p>
        </p:txBody>
      </p:sp>
      <p:grpSp>
        <p:nvGrpSpPr>
          <p:cNvPr id="110602" name="Group 10"/>
          <p:cNvGrpSpPr>
            <a:grpSpLocks/>
          </p:cNvGrpSpPr>
          <p:nvPr/>
        </p:nvGrpSpPr>
        <p:grpSpPr bwMode="auto">
          <a:xfrm>
            <a:off x="3505201" y="1752600"/>
            <a:ext cx="2438400" cy="1295400"/>
            <a:chOff x="4320" y="1152"/>
            <a:chExt cx="414" cy="402"/>
          </a:xfrm>
        </p:grpSpPr>
        <p:sp>
          <p:nvSpPr>
            <p:cNvPr id="110603" name="AutoShape 11"/>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110604" name="Freeform 12"/>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endParaRPr lang="en-US"/>
            </a:p>
          </p:txBody>
        </p:sp>
      </p:grpSp>
      <p:grpSp>
        <p:nvGrpSpPr>
          <p:cNvPr id="110605" name="Group 13"/>
          <p:cNvGrpSpPr>
            <a:grpSpLocks/>
          </p:cNvGrpSpPr>
          <p:nvPr/>
        </p:nvGrpSpPr>
        <p:grpSpPr bwMode="auto">
          <a:xfrm>
            <a:off x="6324600" y="1752600"/>
            <a:ext cx="2428875" cy="1322388"/>
            <a:chOff x="4320" y="1152"/>
            <a:chExt cx="414" cy="402"/>
          </a:xfrm>
        </p:grpSpPr>
        <p:sp>
          <p:nvSpPr>
            <p:cNvPr id="110606" name="AutoShape 14"/>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110607" name="Freeform 15"/>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headEnd/>
              <a:tailEnd/>
            </a:ln>
          </p:spPr>
          <p:txBody>
            <a:bodyPr/>
            <a:lstStyle/>
            <a:p>
              <a:endParaRPr lang="en-US"/>
            </a:p>
          </p:txBody>
        </p:sp>
      </p:grpSp>
      <p:sp>
        <p:nvSpPr>
          <p:cNvPr id="110608" name="Rectangle 16"/>
          <p:cNvSpPr>
            <a:spLocks noChangeArrowheads="1"/>
          </p:cNvSpPr>
          <p:nvPr/>
        </p:nvSpPr>
        <p:spPr bwMode="gray">
          <a:xfrm>
            <a:off x="3505200" y="1958370"/>
            <a:ext cx="2442272" cy="784830"/>
          </a:xfrm>
          <a:prstGeom prst="rect">
            <a:avLst/>
          </a:prstGeom>
          <a:noFill/>
          <a:ln w="9525" algn="ctr">
            <a:noFill/>
            <a:miter lim="800000"/>
            <a:headEnd/>
            <a:tailEnd/>
          </a:ln>
          <a:effectLst/>
        </p:spPr>
        <p:txBody>
          <a:bodyPr wrap="square">
            <a:spAutoFit/>
            <a:flatTx/>
          </a:bodyPr>
          <a:lstStyle/>
          <a:p>
            <a:r>
              <a:rPr lang="id-ID" sz="1500" dirty="0" smtClean="0">
                <a:solidFill>
                  <a:schemeClr val="bg1"/>
                </a:solidFill>
              </a:rPr>
              <a:t>Perang Salib (1100-1300)</a:t>
            </a:r>
            <a:endParaRPr lang="en-US" sz="1500" dirty="0" smtClean="0">
              <a:solidFill>
                <a:schemeClr val="bg1"/>
              </a:solidFill>
            </a:endParaRPr>
          </a:p>
          <a:p>
            <a:r>
              <a:rPr lang="id-ID" sz="1500" dirty="0" smtClean="0">
                <a:solidFill>
                  <a:schemeClr val="bg1"/>
                </a:solidFill>
              </a:rPr>
              <a:t> yang terulang sebanyak</a:t>
            </a:r>
            <a:endParaRPr lang="en-US" sz="1500" dirty="0" smtClean="0">
              <a:solidFill>
                <a:schemeClr val="bg1"/>
              </a:solidFill>
            </a:endParaRPr>
          </a:p>
          <a:p>
            <a:r>
              <a:rPr lang="id-ID" sz="1500" dirty="0" smtClean="0">
                <a:solidFill>
                  <a:schemeClr val="bg1"/>
                </a:solidFill>
              </a:rPr>
              <a:t> enam kali.</a:t>
            </a:r>
            <a:endParaRPr lang="en-US" sz="1500" dirty="0">
              <a:solidFill>
                <a:schemeClr val="bg1"/>
              </a:solidFill>
              <a:cs typeface="Arial" charset="0"/>
            </a:endParaRPr>
          </a:p>
        </p:txBody>
      </p:sp>
      <p:sp>
        <p:nvSpPr>
          <p:cNvPr id="110609" name="Rectangle 17"/>
          <p:cNvSpPr>
            <a:spLocks noChangeArrowheads="1"/>
          </p:cNvSpPr>
          <p:nvPr/>
        </p:nvSpPr>
        <p:spPr bwMode="gray">
          <a:xfrm>
            <a:off x="6469063" y="1981200"/>
            <a:ext cx="1871025" cy="1015663"/>
          </a:xfrm>
          <a:prstGeom prst="rect">
            <a:avLst/>
          </a:prstGeom>
          <a:noFill/>
          <a:ln w="9525" algn="ctr">
            <a:noFill/>
            <a:miter lim="800000"/>
            <a:headEnd/>
            <a:tailEnd/>
          </a:ln>
          <a:effectLst/>
        </p:spPr>
        <p:txBody>
          <a:bodyPr wrap="none">
            <a:spAutoFit/>
            <a:flatTx/>
          </a:bodyPr>
          <a:lstStyle/>
          <a:p>
            <a:pPr eaLnBrk="1" hangingPunct="1"/>
            <a:r>
              <a:rPr lang="en-US" sz="1500" dirty="0" smtClean="0">
                <a:solidFill>
                  <a:schemeClr val="bg1"/>
                </a:solidFill>
              </a:rPr>
              <a:t>J</a:t>
            </a:r>
            <a:r>
              <a:rPr lang="id-ID" sz="1500" dirty="0" smtClean="0">
                <a:solidFill>
                  <a:schemeClr val="bg1"/>
                </a:solidFill>
              </a:rPr>
              <a:t>atuhnya Istanbul </a:t>
            </a:r>
            <a:endParaRPr lang="en-US" sz="1500" dirty="0" smtClean="0">
              <a:solidFill>
                <a:schemeClr val="bg1"/>
              </a:solidFill>
            </a:endParaRPr>
          </a:p>
          <a:p>
            <a:pPr eaLnBrk="1" hangingPunct="1"/>
            <a:r>
              <a:rPr lang="id-ID" sz="1500" dirty="0" smtClean="0">
                <a:solidFill>
                  <a:schemeClr val="bg1"/>
                </a:solidFill>
              </a:rPr>
              <a:t>ke tangan bangsa </a:t>
            </a:r>
            <a:endParaRPr lang="en-US" sz="1500" dirty="0" smtClean="0">
              <a:solidFill>
                <a:schemeClr val="bg1"/>
              </a:solidFill>
            </a:endParaRPr>
          </a:p>
          <a:p>
            <a:pPr eaLnBrk="1" hangingPunct="1"/>
            <a:r>
              <a:rPr lang="id-ID" sz="1500" dirty="0" smtClean="0">
                <a:solidFill>
                  <a:schemeClr val="bg1"/>
                </a:solidFill>
              </a:rPr>
              <a:t>Turki (1453).</a:t>
            </a:r>
            <a:endParaRPr lang="en-US" sz="1500" dirty="0" smtClean="0">
              <a:solidFill>
                <a:schemeClr val="bg1"/>
              </a:solidFill>
            </a:endParaRPr>
          </a:p>
          <a:p>
            <a:pPr eaLnBrk="1" hangingPunct="1"/>
            <a:endParaRPr lang="id-ID" sz="1500" dirty="0" smtClean="0">
              <a:solidFill>
                <a:schemeClr val="bg1"/>
              </a:solidFill>
            </a:endParaRPr>
          </a:p>
        </p:txBody>
      </p:sp>
      <p:sp>
        <p:nvSpPr>
          <p:cNvPr id="110611" name="AutoShape 19"/>
          <p:cNvSpPr>
            <a:spLocks noChangeArrowheads="1"/>
          </p:cNvSpPr>
          <p:nvPr/>
        </p:nvSpPr>
        <p:spPr bwMode="ltGray">
          <a:xfrm>
            <a:off x="2514600" y="4343400"/>
            <a:ext cx="5257800" cy="1241425"/>
          </a:xfrm>
          <a:prstGeom prst="roundRect">
            <a:avLst>
              <a:gd name="adj" fmla="val 16667"/>
            </a:avLst>
          </a:prstGeom>
          <a:solidFill>
            <a:srgbClr val="FFFFFF"/>
          </a:solidFill>
          <a:ln w="57150" algn="ctr">
            <a:solidFill>
              <a:schemeClr val="bg2"/>
            </a:solidFill>
            <a:round/>
            <a:headEnd/>
            <a:tailEnd/>
          </a:ln>
          <a:effectLst/>
        </p:spPr>
        <p:txBody>
          <a:bodyPr wrap="none" anchor="ctr"/>
          <a:lstStyle/>
          <a:p>
            <a:endParaRPr lang="en-US"/>
          </a:p>
        </p:txBody>
      </p:sp>
      <p:sp>
        <p:nvSpPr>
          <p:cNvPr id="110612" name="Rectangle 20"/>
          <p:cNvSpPr>
            <a:spLocks noChangeArrowheads="1"/>
          </p:cNvSpPr>
          <p:nvPr/>
        </p:nvSpPr>
        <p:spPr bwMode="auto">
          <a:xfrm>
            <a:off x="2971800" y="4525963"/>
            <a:ext cx="4700588" cy="923330"/>
          </a:xfrm>
          <a:prstGeom prst="rect">
            <a:avLst/>
          </a:prstGeom>
          <a:noFill/>
          <a:ln w="9525" algn="ctr">
            <a:noFill/>
            <a:miter lim="800000"/>
            <a:headEnd/>
            <a:tailEnd/>
          </a:ln>
          <a:effectLst/>
        </p:spPr>
        <p:txBody>
          <a:bodyPr>
            <a:spAutoFit/>
          </a:bodyPr>
          <a:lstStyle/>
          <a:p>
            <a:pPr eaLnBrk="0" hangingPunct="0">
              <a:buClr>
                <a:srgbClr val="D7181F"/>
              </a:buClr>
              <a:buFont typeface="Wingdings" pitchFamily="2" charset="2"/>
              <a:buNone/>
            </a:pPr>
            <a:r>
              <a:rPr lang="en-US" dirty="0" smtClean="0"/>
              <a:t>P</a:t>
            </a:r>
            <a:r>
              <a:rPr lang="id-ID" dirty="0" smtClean="0"/>
              <a:t>erkembangan ilmu pengetahuan pada zaman Renaissance mempunyai tiga sumber</a:t>
            </a:r>
            <a:endParaRPr lang="en-US" dirty="0">
              <a:solidFill>
                <a:srgbClr val="000000"/>
              </a:solidFill>
              <a:cs typeface="Arial" charset="0"/>
            </a:endParaRPr>
          </a:p>
        </p:txBody>
      </p:sp>
      <p:pic>
        <p:nvPicPr>
          <p:cNvPr id="110615" name="Picture 23"/>
          <p:cNvPicPr>
            <a:picLocks noChangeAspect="1" noChangeArrowheads="1"/>
          </p:cNvPicPr>
          <p:nvPr/>
        </p:nvPicPr>
        <p:blipFill>
          <a:blip r:embed="rId2" cstate="print"/>
          <a:srcRect/>
          <a:stretch>
            <a:fillRect/>
          </a:stretch>
        </p:blipFill>
        <p:spPr bwMode="auto">
          <a:xfrm>
            <a:off x="358775" y="4191000"/>
            <a:ext cx="2590800" cy="1773238"/>
          </a:xfrm>
          <a:prstGeom prst="rect">
            <a:avLst/>
          </a:prstGeom>
          <a:noFill/>
          <a:ln w="9525">
            <a:noFill/>
            <a:miter lim="800000"/>
            <a:headEnd/>
            <a:tailEnd/>
          </a:ln>
          <a:effectLst/>
        </p:spPr>
      </p:pic>
      <p:sp>
        <p:nvSpPr>
          <p:cNvPr id="110616" name="Rectangle 24"/>
          <p:cNvSpPr>
            <a:spLocks noChangeArrowheads="1"/>
          </p:cNvSpPr>
          <p:nvPr/>
        </p:nvSpPr>
        <p:spPr bwMode="gray">
          <a:xfrm>
            <a:off x="76200" y="6629400"/>
            <a:ext cx="8991600" cy="228600"/>
          </a:xfrm>
          <a:prstGeom prst="rect">
            <a:avLst/>
          </a:prstGeom>
          <a:noFill/>
          <a:ln w="9525">
            <a:noFill/>
            <a:miter lim="800000"/>
            <a:headEnd/>
            <a:tailEnd/>
          </a:ln>
          <a:effectLst/>
        </p:spPr>
        <p:txBody>
          <a:bodyPr>
            <a:spAutoFit/>
          </a:bodyPr>
          <a:lstStyle/>
          <a:p>
            <a:r>
              <a:rPr lang="en-US" sz="800" b="0"/>
              <a:t>[Image Info]</a:t>
            </a:r>
            <a:r>
              <a:rPr lang="en-US" sz="800"/>
              <a:t> </a:t>
            </a:r>
            <a:r>
              <a:rPr lang="en-US" sz="800" b="0"/>
              <a:t> </a:t>
            </a:r>
            <a:r>
              <a:rPr lang="en-US" sz="900" b="0"/>
              <a:t>www.wizdata.co.kr</a:t>
            </a:r>
            <a:r>
              <a:rPr lang="en-US" sz="800"/>
              <a:t>         </a:t>
            </a:r>
            <a:r>
              <a:rPr lang="en-US" sz="800" b="0"/>
              <a:t>  - Note to customers : This image has been licensed to be used within this PowerPoint template only.  You may not extract the image for any other use. </a:t>
            </a:r>
          </a:p>
        </p:txBody>
      </p:sp>
      <p:pic>
        <p:nvPicPr>
          <p:cNvPr id="23" name="Picture 22" descr="5560dd170423bde82a8b4567.jpeg"/>
          <p:cNvPicPr>
            <a:picLocks noChangeAspect="1"/>
          </p:cNvPicPr>
          <p:nvPr/>
        </p:nvPicPr>
        <p:blipFill>
          <a:blip r:embed="rId3" cstate="print"/>
          <a:stretch>
            <a:fillRect/>
          </a:stretch>
        </p:blipFill>
        <p:spPr>
          <a:xfrm>
            <a:off x="609600" y="4419600"/>
            <a:ext cx="1447800" cy="1143000"/>
          </a:xfrm>
          <a:prstGeom prst="ellipse">
            <a:avLst/>
          </a:prstGeom>
          <a:ln>
            <a:noFill/>
          </a:ln>
          <a:effectLst>
            <a:softEdge rad="112500"/>
          </a:effectLst>
        </p:spPr>
      </p:pic>
      <p:sp>
        <p:nvSpPr>
          <p:cNvPr id="25" name="Notched Right Arrow 24"/>
          <p:cNvSpPr/>
          <p:nvPr/>
        </p:nvSpPr>
        <p:spPr bwMode="auto">
          <a:xfrm>
            <a:off x="1828800" y="152400"/>
            <a:ext cx="2209800" cy="990600"/>
          </a:xfrm>
          <a:prstGeom prst="notch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6" name="TextBox 25"/>
          <p:cNvSpPr txBox="1"/>
          <p:nvPr/>
        </p:nvSpPr>
        <p:spPr>
          <a:xfrm>
            <a:off x="2286000" y="457200"/>
            <a:ext cx="1219200" cy="369332"/>
          </a:xfrm>
          <a:prstGeom prst="rect">
            <a:avLst/>
          </a:prstGeom>
          <a:noFill/>
        </p:spPr>
        <p:txBody>
          <a:bodyPr wrap="square" rtlCol="0">
            <a:spAutoFit/>
          </a:bodyPr>
          <a:lstStyle/>
          <a:p>
            <a:r>
              <a:rPr lang="en-US" dirty="0" err="1" smtClean="0">
                <a:solidFill>
                  <a:schemeClr val="bg1"/>
                </a:solidFill>
              </a:rPr>
              <a:t>Lanjutan</a:t>
            </a:r>
            <a:endParaRPr lang="en-US" dirty="0">
              <a:solidFill>
                <a:schemeClr val="bg1"/>
              </a:solidFill>
            </a:endParaRPr>
          </a:p>
        </p:txBody>
      </p:sp>
    </p:spTree>
  </p:cSld>
  <p:clrMapOvr>
    <a:masterClrMapping/>
  </p:clrMapOvr>
  <p:transition>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Text Box 4"/>
          <p:cNvSpPr txBox="1">
            <a:spLocks noChangeArrowheads="1"/>
          </p:cNvSpPr>
          <p:nvPr/>
        </p:nvSpPr>
        <p:spPr bwMode="black">
          <a:xfrm>
            <a:off x="3810000" y="1295400"/>
            <a:ext cx="3962400" cy="1015663"/>
          </a:xfrm>
          <a:prstGeom prst="rect">
            <a:avLst/>
          </a:prstGeom>
          <a:noFill/>
          <a:ln w="9525" algn="ctr">
            <a:no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r>
              <a:rPr lang="en-US" sz="3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r>
              <a:rPr lang="id-ID" sz="3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iri utama Renaissance</a:t>
            </a:r>
            <a:endParaRPr lang="en-US" sz="3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Arial" charset="0"/>
            </a:endParaRPr>
          </a:p>
        </p:txBody>
      </p:sp>
      <p:pic>
        <p:nvPicPr>
          <p:cNvPr id="92184" name="Picture 24"/>
          <p:cNvPicPr>
            <a:picLocks noChangeAspect="1" noChangeArrowheads="1"/>
          </p:cNvPicPr>
          <p:nvPr/>
        </p:nvPicPr>
        <p:blipFill>
          <a:blip r:embed="rId2"/>
          <a:srcRect b="28271"/>
          <a:stretch>
            <a:fillRect/>
          </a:stretch>
        </p:blipFill>
        <p:spPr bwMode="auto">
          <a:xfrm>
            <a:off x="1235075" y="1447800"/>
            <a:ext cx="2454275" cy="3521075"/>
          </a:xfrm>
          <a:prstGeom prst="rect">
            <a:avLst/>
          </a:prstGeom>
          <a:noFill/>
          <a:ln w="9525">
            <a:noFill/>
            <a:miter lim="800000"/>
            <a:headEnd/>
            <a:tailEnd/>
          </a:ln>
          <a:effectLst/>
        </p:spPr>
      </p:pic>
      <p:sp>
        <p:nvSpPr>
          <p:cNvPr id="92163" name="AutoShape 3"/>
          <p:cNvSpPr>
            <a:spLocks noChangeArrowheads="1"/>
          </p:cNvSpPr>
          <p:nvPr/>
        </p:nvSpPr>
        <p:spPr bwMode="gray">
          <a:xfrm>
            <a:off x="588963" y="4141788"/>
            <a:ext cx="1684337" cy="1801812"/>
          </a:xfrm>
          <a:prstGeom prst="roundRect">
            <a:avLst>
              <a:gd name="adj" fmla="val 16667"/>
            </a:avLst>
          </a:prstGeom>
          <a:gradFill rotWithShape="1">
            <a:gsLst>
              <a:gs pos="0">
                <a:srgbClr val="C0504D">
                  <a:gamma/>
                  <a:shade val="72941"/>
                  <a:invGamma/>
                </a:srgbClr>
              </a:gs>
              <a:gs pos="100000">
                <a:srgbClr val="C0504D"/>
              </a:gs>
            </a:gsLst>
            <a:lin ang="18900000" scaled="1"/>
          </a:gradFill>
          <a:ln w="28575">
            <a:noFill/>
            <a:round/>
            <a:headEnd/>
            <a:tailEnd/>
          </a:ln>
          <a:effectLst>
            <a:prstShdw prst="shdw13" dist="63500" dir="3187806">
              <a:schemeClr val="bg2">
                <a:alpha val="50000"/>
              </a:schemeClr>
            </a:prstShdw>
          </a:effectLst>
        </p:spPr>
        <p:txBody>
          <a:bodyPr wrap="none" anchor="ctr"/>
          <a:lstStyle/>
          <a:p>
            <a:endParaRPr lang="en-US"/>
          </a:p>
        </p:txBody>
      </p:sp>
      <p:sp>
        <p:nvSpPr>
          <p:cNvPr id="92165" name="AutoShape 5"/>
          <p:cNvSpPr>
            <a:spLocks noChangeArrowheads="1"/>
          </p:cNvSpPr>
          <p:nvPr/>
        </p:nvSpPr>
        <p:spPr bwMode="gray">
          <a:xfrm>
            <a:off x="2551113" y="4141788"/>
            <a:ext cx="1684337" cy="1801812"/>
          </a:xfrm>
          <a:prstGeom prst="roundRect">
            <a:avLst>
              <a:gd name="adj" fmla="val 16667"/>
            </a:avLst>
          </a:prstGeom>
          <a:gradFill rotWithShape="1">
            <a:gsLst>
              <a:gs pos="0">
                <a:srgbClr val="9BBB59">
                  <a:gamma/>
                  <a:shade val="72941"/>
                  <a:invGamma/>
                </a:srgbClr>
              </a:gs>
              <a:gs pos="100000">
                <a:srgbClr val="9BBB59"/>
              </a:gs>
            </a:gsLst>
            <a:lin ang="18900000" scaled="1"/>
          </a:gradFill>
          <a:ln w="28575">
            <a:noFill/>
            <a:round/>
            <a:headEnd/>
            <a:tailEnd/>
          </a:ln>
          <a:effectLst>
            <a:prstShdw prst="shdw13" dist="63500" dir="3187806">
              <a:schemeClr val="bg2">
                <a:alpha val="50000"/>
              </a:schemeClr>
            </a:prstShdw>
          </a:effectLst>
        </p:spPr>
        <p:txBody>
          <a:bodyPr wrap="none" anchor="ctr"/>
          <a:lstStyle/>
          <a:p>
            <a:endParaRPr lang="en-US"/>
          </a:p>
        </p:txBody>
      </p:sp>
      <p:sp>
        <p:nvSpPr>
          <p:cNvPr id="92166" name="AutoShape 6"/>
          <p:cNvSpPr>
            <a:spLocks noChangeArrowheads="1"/>
          </p:cNvSpPr>
          <p:nvPr/>
        </p:nvSpPr>
        <p:spPr bwMode="gray">
          <a:xfrm>
            <a:off x="4505325" y="4141788"/>
            <a:ext cx="1684338" cy="1801812"/>
          </a:xfrm>
          <a:prstGeom prst="roundRect">
            <a:avLst>
              <a:gd name="adj" fmla="val 16667"/>
            </a:avLst>
          </a:prstGeom>
          <a:gradFill rotWithShape="1">
            <a:gsLst>
              <a:gs pos="0">
                <a:srgbClr val="8064A2">
                  <a:gamma/>
                  <a:shade val="72941"/>
                  <a:invGamma/>
                </a:srgbClr>
              </a:gs>
              <a:gs pos="100000">
                <a:srgbClr val="8064A2"/>
              </a:gs>
            </a:gsLst>
            <a:lin ang="18900000" scaled="1"/>
          </a:gradFill>
          <a:ln w="28575">
            <a:noFill/>
            <a:round/>
            <a:headEnd/>
            <a:tailEnd/>
          </a:ln>
          <a:effectLst>
            <a:prstShdw prst="shdw13" dist="63500" dir="3187806">
              <a:schemeClr val="bg2">
                <a:alpha val="50000"/>
              </a:schemeClr>
            </a:prstShdw>
          </a:effectLst>
        </p:spPr>
        <p:txBody>
          <a:bodyPr wrap="none" anchor="ctr"/>
          <a:lstStyle/>
          <a:p>
            <a:endParaRPr lang="en-US"/>
          </a:p>
        </p:txBody>
      </p:sp>
      <p:sp>
        <p:nvSpPr>
          <p:cNvPr id="92167" name="AutoShape 7"/>
          <p:cNvSpPr>
            <a:spLocks noChangeArrowheads="1"/>
          </p:cNvSpPr>
          <p:nvPr/>
        </p:nvSpPr>
        <p:spPr bwMode="gray">
          <a:xfrm>
            <a:off x="6470650" y="4141788"/>
            <a:ext cx="1684338" cy="1801812"/>
          </a:xfrm>
          <a:prstGeom prst="roundRect">
            <a:avLst>
              <a:gd name="adj" fmla="val 16667"/>
            </a:avLst>
          </a:prstGeom>
          <a:gradFill rotWithShape="1">
            <a:gsLst>
              <a:gs pos="0">
                <a:srgbClr val="4BACC6">
                  <a:gamma/>
                  <a:shade val="76078"/>
                  <a:invGamma/>
                </a:srgbClr>
              </a:gs>
              <a:gs pos="100000">
                <a:srgbClr val="4BACC6"/>
              </a:gs>
            </a:gsLst>
            <a:lin ang="18900000" scaled="1"/>
          </a:gradFill>
          <a:ln w="28575">
            <a:noFill/>
            <a:round/>
            <a:headEnd/>
            <a:tailEnd/>
          </a:ln>
          <a:effectLst>
            <a:prstShdw prst="shdw13" dist="63500" dir="3187806">
              <a:schemeClr val="bg2">
                <a:alpha val="50000"/>
              </a:schemeClr>
            </a:prstShdw>
          </a:effectLst>
        </p:spPr>
        <p:txBody>
          <a:bodyPr wrap="none" anchor="ctr"/>
          <a:lstStyle/>
          <a:p>
            <a:endParaRPr lang="en-US"/>
          </a:p>
        </p:txBody>
      </p:sp>
      <p:sp>
        <p:nvSpPr>
          <p:cNvPr id="92168" name="Line 8"/>
          <p:cNvSpPr>
            <a:spLocks noChangeShapeType="1"/>
          </p:cNvSpPr>
          <p:nvPr/>
        </p:nvSpPr>
        <p:spPr bwMode="gray">
          <a:xfrm>
            <a:off x="8134350" y="4394200"/>
            <a:ext cx="3175" cy="1306513"/>
          </a:xfrm>
          <a:prstGeom prst="line">
            <a:avLst/>
          </a:prstGeom>
          <a:noFill/>
          <a:ln w="19050">
            <a:solidFill>
              <a:srgbClr val="080808">
                <a:alpha val="22000"/>
              </a:srgbClr>
            </a:solidFill>
            <a:round/>
            <a:headEnd/>
            <a:tailEnd/>
          </a:ln>
          <a:effectLst/>
        </p:spPr>
        <p:txBody>
          <a:bodyPr/>
          <a:lstStyle/>
          <a:p>
            <a:endParaRPr lang="en-US"/>
          </a:p>
        </p:txBody>
      </p:sp>
      <p:sp>
        <p:nvSpPr>
          <p:cNvPr id="92170" name="Text Box 10"/>
          <p:cNvSpPr txBox="1">
            <a:spLocks noChangeArrowheads="1"/>
          </p:cNvSpPr>
          <p:nvPr/>
        </p:nvSpPr>
        <p:spPr bwMode="gray">
          <a:xfrm>
            <a:off x="604837" y="4705290"/>
            <a:ext cx="1681163" cy="400110"/>
          </a:xfrm>
          <a:prstGeom prst="rect">
            <a:avLst/>
          </a:prstGeom>
          <a:noFill/>
          <a:ln w="9525" algn="ctr">
            <a:noFill/>
            <a:miter lim="800000"/>
            <a:headEnd/>
            <a:tailEnd/>
          </a:ln>
          <a:effectLst/>
        </p:spPr>
        <p:txBody>
          <a:bodyPr>
            <a:spAutoFit/>
          </a:bodyPr>
          <a:lstStyle/>
          <a:p>
            <a:pPr algn="ctr">
              <a:spcBef>
                <a:spcPct val="50000"/>
              </a:spcBef>
            </a:pPr>
            <a:r>
              <a:rPr lang="en-US" sz="2000" dirty="0" smtClean="0">
                <a:solidFill>
                  <a:schemeClr val="bg1"/>
                </a:solidFill>
              </a:rPr>
              <a:t>H</a:t>
            </a:r>
            <a:r>
              <a:rPr lang="id-ID" sz="2000" dirty="0" smtClean="0">
                <a:solidFill>
                  <a:schemeClr val="bg1"/>
                </a:solidFill>
              </a:rPr>
              <a:t>umanism</a:t>
            </a:r>
            <a:endParaRPr lang="en-US" sz="2000" dirty="0">
              <a:solidFill>
                <a:schemeClr val="bg1"/>
              </a:solidFill>
              <a:latin typeface="Calibri" pitchFamily="34" charset="0"/>
              <a:cs typeface="Arial" charset="0"/>
            </a:endParaRPr>
          </a:p>
        </p:txBody>
      </p:sp>
      <p:sp>
        <p:nvSpPr>
          <p:cNvPr id="92171" name="Text Box 11"/>
          <p:cNvSpPr txBox="1">
            <a:spLocks noChangeArrowheads="1"/>
          </p:cNvSpPr>
          <p:nvPr/>
        </p:nvSpPr>
        <p:spPr bwMode="gray">
          <a:xfrm>
            <a:off x="2471738" y="4626114"/>
            <a:ext cx="1871662" cy="400110"/>
          </a:xfrm>
          <a:prstGeom prst="rect">
            <a:avLst/>
          </a:prstGeom>
          <a:noFill/>
          <a:ln w="9525" algn="ctr">
            <a:noFill/>
            <a:miter lim="800000"/>
            <a:headEnd/>
            <a:tailEnd/>
          </a:ln>
          <a:effectLst/>
        </p:spPr>
        <p:txBody>
          <a:bodyPr wrap="square">
            <a:spAutoFit/>
          </a:bodyPr>
          <a:lstStyle/>
          <a:p>
            <a:pPr algn="ctr">
              <a:spcBef>
                <a:spcPct val="50000"/>
              </a:spcBef>
            </a:pPr>
            <a:r>
              <a:rPr lang="en-US" sz="2000" dirty="0" smtClean="0">
                <a:solidFill>
                  <a:schemeClr val="bg1"/>
                </a:solidFill>
              </a:rPr>
              <a:t>I</a:t>
            </a:r>
            <a:r>
              <a:rPr lang="id-ID" sz="2000" dirty="0" smtClean="0">
                <a:solidFill>
                  <a:schemeClr val="bg1"/>
                </a:solidFill>
              </a:rPr>
              <a:t>ndividualism</a:t>
            </a:r>
            <a:endParaRPr lang="en-US" sz="2000" dirty="0">
              <a:solidFill>
                <a:schemeClr val="bg1"/>
              </a:solidFill>
              <a:latin typeface="Calibri" pitchFamily="34" charset="0"/>
              <a:cs typeface="Arial" charset="0"/>
            </a:endParaRPr>
          </a:p>
        </p:txBody>
      </p:sp>
      <p:sp>
        <p:nvSpPr>
          <p:cNvPr id="92172" name="Text Box 12"/>
          <p:cNvSpPr txBox="1">
            <a:spLocks noChangeArrowheads="1"/>
          </p:cNvSpPr>
          <p:nvPr/>
        </p:nvSpPr>
        <p:spPr bwMode="gray">
          <a:xfrm>
            <a:off x="4494213" y="4344988"/>
            <a:ext cx="1681162" cy="1200329"/>
          </a:xfrm>
          <a:prstGeom prst="rect">
            <a:avLst/>
          </a:prstGeom>
          <a:noFill/>
          <a:ln w="9525" algn="ctr">
            <a:noFill/>
            <a:miter lim="800000"/>
            <a:headEnd/>
            <a:tailEnd/>
          </a:ln>
          <a:effectLst/>
        </p:spPr>
        <p:txBody>
          <a:bodyPr>
            <a:spAutoFit/>
          </a:bodyPr>
          <a:lstStyle/>
          <a:p>
            <a:pPr algn="ctr">
              <a:spcBef>
                <a:spcPct val="50000"/>
              </a:spcBef>
            </a:pPr>
            <a:r>
              <a:rPr lang="id-ID" dirty="0" smtClean="0">
                <a:solidFill>
                  <a:schemeClr val="bg1"/>
                </a:solidFill>
              </a:rPr>
              <a:t>lepas dari agama (tidak mau diatur oleh agama)</a:t>
            </a:r>
            <a:endParaRPr lang="en-US" dirty="0">
              <a:solidFill>
                <a:schemeClr val="bg1"/>
              </a:solidFill>
              <a:latin typeface="Calibri" pitchFamily="34" charset="0"/>
              <a:cs typeface="Arial" charset="0"/>
            </a:endParaRPr>
          </a:p>
        </p:txBody>
      </p:sp>
      <p:sp>
        <p:nvSpPr>
          <p:cNvPr id="92173" name="Text Box 13"/>
          <p:cNvSpPr txBox="1">
            <a:spLocks noChangeArrowheads="1"/>
          </p:cNvSpPr>
          <p:nvPr/>
        </p:nvSpPr>
        <p:spPr bwMode="gray">
          <a:xfrm>
            <a:off x="6477000" y="4705290"/>
            <a:ext cx="1681163" cy="400110"/>
          </a:xfrm>
          <a:prstGeom prst="rect">
            <a:avLst/>
          </a:prstGeom>
          <a:noFill/>
          <a:ln w="9525" algn="ctr">
            <a:noFill/>
            <a:miter lim="800000"/>
            <a:headEnd/>
            <a:tailEnd/>
          </a:ln>
          <a:effectLst/>
        </p:spPr>
        <p:txBody>
          <a:bodyPr>
            <a:spAutoFit/>
          </a:bodyPr>
          <a:lstStyle/>
          <a:p>
            <a:pPr algn="ctr">
              <a:spcBef>
                <a:spcPct val="50000"/>
              </a:spcBef>
            </a:pPr>
            <a:r>
              <a:rPr lang="en-US" sz="2000" dirty="0" smtClean="0">
                <a:solidFill>
                  <a:schemeClr val="bg1"/>
                </a:solidFill>
              </a:rPr>
              <a:t>E</a:t>
            </a:r>
            <a:r>
              <a:rPr lang="id-ID" sz="2000" dirty="0" smtClean="0">
                <a:solidFill>
                  <a:schemeClr val="bg1"/>
                </a:solidFill>
              </a:rPr>
              <a:t>mpirisme</a:t>
            </a:r>
            <a:endParaRPr lang="en-US" sz="2000" dirty="0">
              <a:solidFill>
                <a:schemeClr val="bg1"/>
              </a:solidFill>
              <a:latin typeface="Calibri" pitchFamily="34" charset="0"/>
              <a:cs typeface="Arial" charset="0"/>
            </a:endParaRPr>
          </a:p>
        </p:txBody>
      </p:sp>
      <p:sp>
        <p:nvSpPr>
          <p:cNvPr id="92180" name="AutoShape 20"/>
          <p:cNvSpPr>
            <a:spLocks noChangeArrowheads="1"/>
          </p:cNvSpPr>
          <p:nvPr/>
        </p:nvSpPr>
        <p:spPr bwMode="gray">
          <a:xfrm>
            <a:off x="2266950" y="4441825"/>
            <a:ext cx="257175" cy="268288"/>
          </a:xfrm>
          <a:prstGeom prst="rightArrow">
            <a:avLst>
              <a:gd name="adj1" fmla="val 55833"/>
              <a:gd name="adj2" fmla="val 62718"/>
            </a:avLst>
          </a:prstGeom>
          <a:solidFill>
            <a:srgbClr val="C0504D"/>
          </a:solidFill>
          <a:ln w="19050">
            <a:noFill/>
            <a:miter lim="800000"/>
            <a:headEnd/>
            <a:tailEnd/>
          </a:ln>
          <a:effectLst>
            <a:outerShdw dist="28398" dir="3806097" algn="ctr" rotWithShape="0">
              <a:schemeClr val="bg2"/>
            </a:outerShdw>
          </a:effectLst>
        </p:spPr>
        <p:txBody>
          <a:bodyPr wrap="none" anchor="ctr"/>
          <a:lstStyle/>
          <a:p>
            <a:endParaRPr lang="en-US"/>
          </a:p>
        </p:txBody>
      </p:sp>
      <p:sp>
        <p:nvSpPr>
          <p:cNvPr id="92181" name="AutoShape 21"/>
          <p:cNvSpPr>
            <a:spLocks noChangeArrowheads="1"/>
          </p:cNvSpPr>
          <p:nvPr/>
        </p:nvSpPr>
        <p:spPr bwMode="gray">
          <a:xfrm>
            <a:off x="4235450" y="4430713"/>
            <a:ext cx="257175" cy="268287"/>
          </a:xfrm>
          <a:prstGeom prst="rightArrow">
            <a:avLst>
              <a:gd name="adj1" fmla="val 55833"/>
              <a:gd name="adj2" fmla="val 62718"/>
            </a:avLst>
          </a:prstGeom>
          <a:solidFill>
            <a:srgbClr val="9BBB59"/>
          </a:solidFill>
          <a:ln w="19050">
            <a:noFill/>
            <a:miter lim="800000"/>
            <a:headEnd/>
            <a:tailEnd/>
          </a:ln>
          <a:effectLst>
            <a:outerShdw dist="28398" dir="3806097" algn="ctr" rotWithShape="0">
              <a:schemeClr val="bg2"/>
            </a:outerShdw>
          </a:effectLst>
        </p:spPr>
        <p:txBody>
          <a:bodyPr wrap="none" anchor="ctr"/>
          <a:lstStyle/>
          <a:p>
            <a:endParaRPr lang="en-US"/>
          </a:p>
        </p:txBody>
      </p:sp>
      <p:sp>
        <p:nvSpPr>
          <p:cNvPr id="92182" name="AutoShape 22"/>
          <p:cNvSpPr>
            <a:spLocks noChangeArrowheads="1"/>
          </p:cNvSpPr>
          <p:nvPr/>
        </p:nvSpPr>
        <p:spPr bwMode="gray">
          <a:xfrm>
            <a:off x="6178550" y="4430713"/>
            <a:ext cx="257175" cy="268287"/>
          </a:xfrm>
          <a:prstGeom prst="rightArrow">
            <a:avLst>
              <a:gd name="adj1" fmla="val 55833"/>
              <a:gd name="adj2" fmla="val 62718"/>
            </a:avLst>
          </a:prstGeom>
          <a:solidFill>
            <a:srgbClr val="8064A2"/>
          </a:solidFill>
          <a:ln w="19050">
            <a:noFill/>
            <a:miter lim="800000"/>
            <a:headEnd/>
            <a:tailEnd/>
          </a:ln>
          <a:effectLst>
            <a:outerShdw dist="28398" dir="3806097" algn="ctr" rotWithShape="0">
              <a:schemeClr val="bg2"/>
            </a:outerShdw>
          </a:effectLst>
        </p:spPr>
        <p:txBody>
          <a:bodyPr wrap="none" anchor="ctr"/>
          <a:lstStyle/>
          <a:p>
            <a:endParaRPr lang="en-US"/>
          </a:p>
        </p:txBody>
      </p:sp>
      <p:sp>
        <p:nvSpPr>
          <p:cNvPr id="92185" name="Rectangle 25"/>
          <p:cNvSpPr>
            <a:spLocks noChangeArrowheads="1"/>
          </p:cNvSpPr>
          <p:nvPr/>
        </p:nvSpPr>
        <p:spPr bwMode="gray">
          <a:xfrm>
            <a:off x="76200" y="6629400"/>
            <a:ext cx="8991600" cy="228600"/>
          </a:xfrm>
          <a:prstGeom prst="rect">
            <a:avLst/>
          </a:prstGeom>
          <a:noFill/>
          <a:ln w="9525">
            <a:noFill/>
            <a:miter lim="800000"/>
            <a:headEnd/>
            <a:tailEnd/>
          </a:ln>
          <a:effectLst/>
        </p:spPr>
        <p:txBody>
          <a:bodyPr>
            <a:spAutoFit/>
          </a:bodyPr>
          <a:lstStyle/>
          <a:p>
            <a:r>
              <a:rPr lang="en-US" sz="800" b="0"/>
              <a:t>[Image Info]</a:t>
            </a:r>
            <a:r>
              <a:rPr lang="en-US" sz="800"/>
              <a:t> </a:t>
            </a:r>
            <a:r>
              <a:rPr lang="en-US" sz="800" b="0"/>
              <a:t> </a:t>
            </a:r>
            <a:r>
              <a:rPr lang="en-US" sz="900" b="0"/>
              <a:t>www.wizdata.co.kr</a:t>
            </a:r>
            <a:r>
              <a:rPr lang="en-US" sz="800"/>
              <a:t>         </a:t>
            </a:r>
            <a:r>
              <a:rPr lang="en-US" sz="800" b="0"/>
              <a:t>  - Note to customers : This image has been licensed to be used within this PowerPoint template only.  You may not extract the image for any other use. </a:t>
            </a:r>
          </a:p>
        </p:txBody>
      </p:sp>
      <p:sp>
        <p:nvSpPr>
          <p:cNvPr id="22" name="AutoShape 7"/>
          <p:cNvSpPr>
            <a:spLocks noChangeArrowheads="1"/>
          </p:cNvSpPr>
          <p:nvPr/>
        </p:nvSpPr>
        <p:spPr bwMode="gray">
          <a:xfrm>
            <a:off x="7010400" y="2133600"/>
            <a:ext cx="1828800" cy="1801812"/>
          </a:xfrm>
          <a:prstGeom prst="roundRect">
            <a:avLst>
              <a:gd name="adj" fmla="val 16667"/>
            </a:avLst>
          </a:prstGeom>
          <a:solidFill>
            <a:schemeClr val="bg1">
              <a:lumMod val="50000"/>
            </a:schemeClr>
          </a:solidFill>
          <a:ln w="28575">
            <a:noFill/>
            <a:round/>
            <a:headEnd/>
            <a:tailEnd/>
          </a:ln>
          <a:effectLst>
            <a:prstShdw prst="shdw13" dist="63500" dir="3187806">
              <a:schemeClr val="bg2">
                <a:alpha val="50000"/>
              </a:schemeClr>
            </a:prstShdw>
          </a:effectLst>
        </p:spPr>
        <p:txBody>
          <a:bodyPr wrap="none" anchor="ctr"/>
          <a:lstStyle/>
          <a:p>
            <a:pPr>
              <a:spcBef>
                <a:spcPct val="50000"/>
              </a:spcBef>
            </a:pPr>
            <a:r>
              <a:rPr lang="en-US" dirty="0" smtClean="0">
                <a:solidFill>
                  <a:schemeClr val="bg1"/>
                </a:solidFill>
              </a:rPr>
              <a:t>R</a:t>
            </a:r>
            <a:r>
              <a:rPr lang="id-ID" dirty="0" smtClean="0">
                <a:solidFill>
                  <a:schemeClr val="bg1"/>
                </a:solidFill>
              </a:rPr>
              <a:t>asionalisme</a:t>
            </a:r>
            <a:endParaRPr lang="en-US" b="0" dirty="0">
              <a:solidFill>
                <a:schemeClr val="bg1"/>
              </a:solidFill>
              <a:latin typeface="Calibri" pitchFamily="34" charset="0"/>
              <a:cs typeface="Arial" charset="0"/>
            </a:endParaRPr>
          </a:p>
        </p:txBody>
      </p:sp>
      <p:pic>
        <p:nvPicPr>
          <p:cNvPr id="25" name="Picture 24" descr="gambar-animasi-orang-berpikir-gif-bergerak.gif"/>
          <p:cNvPicPr>
            <a:picLocks noChangeAspect="1"/>
          </p:cNvPicPr>
          <p:nvPr/>
        </p:nvPicPr>
        <p:blipFill>
          <a:blip r:embed="rId3"/>
          <a:stretch>
            <a:fillRect/>
          </a:stretch>
        </p:blipFill>
        <p:spPr>
          <a:xfrm>
            <a:off x="1524000" y="1524000"/>
            <a:ext cx="2057400" cy="2209800"/>
          </a:xfrm>
          <a:prstGeom prst="ellipse">
            <a:avLst/>
          </a:prstGeom>
          <a:ln>
            <a:noFill/>
          </a:ln>
          <a:effectLst>
            <a:softEdge rad="112500"/>
          </a:effectLst>
        </p:spPr>
      </p:pic>
      <p:sp>
        <p:nvSpPr>
          <p:cNvPr id="27" name="Notched Right Arrow 26"/>
          <p:cNvSpPr/>
          <p:nvPr/>
        </p:nvSpPr>
        <p:spPr bwMode="auto">
          <a:xfrm>
            <a:off x="1828800" y="152400"/>
            <a:ext cx="2209800" cy="990600"/>
          </a:xfrm>
          <a:prstGeom prst="notch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8" name="TextBox 27"/>
          <p:cNvSpPr txBox="1"/>
          <p:nvPr/>
        </p:nvSpPr>
        <p:spPr>
          <a:xfrm>
            <a:off x="2286000" y="457200"/>
            <a:ext cx="1219200" cy="369332"/>
          </a:xfrm>
          <a:prstGeom prst="rect">
            <a:avLst/>
          </a:prstGeom>
          <a:noFill/>
        </p:spPr>
        <p:txBody>
          <a:bodyPr wrap="square" rtlCol="0">
            <a:spAutoFit/>
          </a:bodyPr>
          <a:lstStyle/>
          <a:p>
            <a:r>
              <a:rPr lang="en-US" dirty="0" err="1" smtClean="0">
                <a:solidFill>
                  <a:schemeClr val="bg1"/>
                </a:solidFill>
              </a:rPr>
              <a:t>Lanjutan</a:t>
            </a:r>
            <a:endParaRPr lang="en-US" dirty="0">
              <a:solidFill>
                <a:schemeClr val="bg1"/>
              </a:solidFill>
            </a:endParaRP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SELANJUTNYA</a:t>
            </a:r>
            <a:endPar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7" name="Picture 6" descr="animasi bergerak naruto gambar (1).gif"/>
          <p:cNvPicPr>
            <a:picLocks noChangeAspect="1"/>
          </p:cNvPicPr>
          <p:nvPr/>
        </p:nvPicPr>
        <p:blipFill>
          <a:blip r:embed="rId2"/>
          <a:stretch>
            <a:fillRect/>
          </a:stretch>
        </p:blipFill>
        <p:spPr>
          <a:xfrm>
            <a:off x="7337106" y="0"/>
            <a:ext cx="1806893" cy="2133600"/>
          </a:xfrm>
          <a:prstGeom prst="rect">
            <a:avLst/>
          </a:prstGeom>
        </p:spPr>
      </p:pic>
      <p:sp>
        <p:nvSpPr>
          <p:cNvPr id="3" name="Rectangle 2"/>
          <p:cNvSpPr/>
          <p:nvPr/>
        </p:nvSpPr>
        <p:spPr bwMode="auto">
          <a:xfrm>
            <a:off x="2590800" y="2133600"/>
            <a:ext cx="6248400" cy="4419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endParaRPr lang="it-IT" b="0" dirty="0" smtClean="0">
              <a:solidFill>
                <a:schemeClr val="bg1"/>
              </a:solidFill>
              <a:latin typeface="Times New Roman" pitchFamily="18" charset="0"/>
              <a:cs typeface="Times New Roman" pitchFamily="18" charset="0"/>
            </a:endParaRPr>
          </a:p>
          <a:p>
            <a:pPr algn="just"/>
            <a:endParaRPr lang="it-IT" b="0" dirty="0">
              <a:solidFill>
                <a:schemeClr val="bg1"/>
              </a:solidFill>
              <a:latin typeface="Times New Roman" pitchFamily="18" charset="0"/>
              <a:cs typeface="Times New Roman" pitchFamily="18" charset="0"/>
            </a:endParaRPr>
          </a:p>
          <a:p>
            <a:pPr algn="just"/>
            <a:r>
              <a:rPr lang="it-IT" b="0" dirty="0" smtClean="0">
                <a:solidFill>
                  <a:schemeClr val="bg1"/>
                </a:solidFill>
                <a:latin typeface="Times New Roman" pitchFamily="18" charset="0"/>
                <a:cs typeface="Times New Roman" pitchFamily="18" charset="0"/>
              </a:rPr>
              <a:t>Niccolo </a:t>
            </a:r>
            <a:r>
              <a:rPr lang="it-IT" b="0" dirty="0">
                <a:solidFill>
                  <a:schemeClr val="bg1"/>
                </a:solidFill>
                <a:latin typeface="Times New Roman" pitchFamily="18" charset="0"/>
                <a:cs typeface="Times New Roman" pitchFamily="18" charset="0"/>
              </a:rPr>
              <a:t>Machiavelli adalah salah satu tokoh Renaissance yang pengaruhnya dalam bidang filsafat politik di kemudian hari amat besar. Dia dilahirkan di Firenze pada tahun 1469 dari keluarga ahli hukum. Sejak tahun 1498 dia menjadi pejabat tinggi di Republik Firenze selama 14 tahun sampai saat keluarga Medici dijatuhkan oleh lawan politiknya. Ketika. keluarga Medici dapat merebut kembali kedudukan politik di Firenze tahun 1512, maka Machiavelli menjadi penulis buku politik yang produktif. Salah satu karya bidang politiknya yang paling terkenal adalah Il Principe (The Prince) yang terbit pada tahun 1513. Tema pokok buku ini adalah nasihat bagi kaum penguasa/bangsawan yang ingin sukses dalam memerintah</a:t>
            </a:r>
            <a:r>
              <a:rPr lang="it-IT" b="0" dirty="0" smtClean="0">
                <a:solidFill>
                  <a:schemeClr val="bg1"/>
                </a:solidFill>
                <a:latin typeface="Times New Roman" pitchFamily="18" charset="0"/>
                <a:cs typeface="Times New Roman" pitchFamily="18" charset="0"/>
              </a:rPr>
              <a:t>. </a:t>
            </a:r>
            <a:endParaRPr kumimoji="0" lang="en-US" sz="1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4" name="Rectangle 3"/>
          <p:cNvSpPr/>
          <p:nvPr/>
        </p:nvSpPr>
        <p:spPr>
          <a:xfrm>
            <a:off x="152400" y="1524000"/>
            <a:ext cx="6306535" cy="584775"/>
          </a:xfrm>
          <a:prstGeom prst="rect">
            <a:avLst/>
          </a:prstGeom>
        </p:spPr>
        <p:txBody>
          <a:bodyPr wrap="none">
            <a:spAutoFit/>
          </a:bodyPr>
          <a:lstStyle/>
          <a:p>
            <a:r>
              <a:rPr lang="en-US" sz="3200" dirty="0" err="1" smtClean="0"/>
              <a:t>Niccolo</a:t>
            </a:r>
            <a:r>
              <a:rPr lang="en-US" sz="3200" dirty="0" smtClean="0"/>
              <a:t> </a:t>
            </a:r>
            <a:r>
              <a:rPr lang="en-US" sz="3200" dirty="0"/>
              <a:t>Machiavelli (1469-1527)</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514600"/>
            <a:ext cx="2209800" cy="3276600"/>
          </a:xfrm>
          <a:prstGeom prst="rect">
            <a:avLst/>
          </a:prstGeom>
        </p:spPr>
      </p:pic>
    </p:spTree>
    <p:extLst>
      <p:ext uri="{BB962C8B-B14F-4D97-AF65-F5344CB8AC3E}">
        <p14:creationId xmlns:p14="http://schemas.microsoft.com/office/powerpoint/2010/main" val="340325596"/>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SELANJUTNYA</a:t>
            </a:r>
            <a:endPar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7" name="Picture 6" descr="animasi bergerak naruto gambar (1).gif"/>
          <p:cNvPicPr>
            <a:picLocks noChangeAspect="1"/>
          </p:cNvPicPr>
          <p:nvPr/>
        </p:nvPicPr>
        <p:blipFill>
          <a:blip r:embed="rId2"/>
          <a:stretch>
            <a:fillRect/>
          </a:stretch>
        </p:blipFill>
        <p:spPr>
          <a:xfrm>
            <a:off x="7337106" y="0"/>
            <a:ext cx="1806893" cy="2133600"/>
          </a:xfrm>
          <a:prstGeom prst="rect">
            <a:avLst/>
          </a:prstGeom>
        </p:spPr>
      </p:pic>
      <p:sp>
        <p:nvSpPr>
          <p:cNvPr id="3" name="Rectangle 2"/>
          <p:cNvSpPr/>
          <p:nvPr/>
        </p:nvSpPr>
        <p:spPr bwMode="auto">
          <a:xfrm>
            <a:off x="2590800" y="2133600"/>
            <a:ext cx="6248400" cy="4419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endParaRPr lang="it-IT" b="0" dirty="0" smtClean="0">
              <a:solidFill>
                <a:schemeClr val="bg1"/>
              </a:solidFill>
              <a:latin typeface="Times New Roman" pitchFamily="18" charset="0"/>
              <a:cs typeface="Times New Roman" pitchFamily="18" charset="0"/>
            </a:endParaRPr>
          </a:p>
          <a:p>
            <a:pPr algn="just"/>
            <a:endParaRPr lang="it-IT" b="0" dirty="0">
              <a:solidFill>
                <a:schemeClr val="bg1"/>
              </a:solidFill>
              <a:latin typeface="Times New Roman" pitchFamily="18" charset="0"/>
              <a:cs typeface="Times New Roman" pitchFamily="18" charset="0"/>
            </a:endParaRPr>
          </a:p>
          <a:p>
            <a:pPr algn="just"/>
            <a:endParaRPr lang="it-IT" b="0" dirty="0" smtClean="0">
              <a:solidFill>
                <a:schemeClr val="bg1"/>
              </a:solidFill>
              <a:latin typeface="Times New Roman" pitchFamily="18" charset="0"/>
              <a:cs typeface="Times New Roman" pitchFamily="18" charset="0"/>
            </a:endParaRPr>
          </a:p>
          <a:p>
            <a:pPr algn="just"/>
            <a:endParaRPr lang="it-IT" b="0" dirty="0">
              <a:solidFill>
                <a:schemeClr val="bg1"/>
              </a:solidFill>
              <a:latin typeface="Times New Roman" pitchFamily="18" charset="0"/>
              <a:cs typeface="Times New Roman" pitchFamily="18" charset="0"/>
            </a:endParaRPr>
          </a:p>
          <a:p>
            <a:pPr algn="just"/>
            <a:r>
              <a:rPr lang="it-IT" b="0" dirty="0" smtClean="0">
                <a:solidFill>
                  <a:schemeClr val="bg1"/>
                </a:solidFill>
                <a:latin typeface="Times New Roman" pitchFamily="18" charset="0"/>
                <a:cs typeface="Times New Roman" pitchFamily="18" charset="0"/>
              </a:rPr>
              <a:t>Buku </a:t>
            </a:r>
            <a:r>
              <a:rPr lang="it-IT" b="0" dirty="0">
                <a:solidFill>
                  <a:schemeClr val="bg1"/>
                </a:solidFill>
                <a:latin typeface="Times New Roman" pitchFamily="18" charset="0"/>
                <a:cs typeface="Times New Roman" pitchFamily="18" charset="0"/>
              </a:rPr>
              <a:t>Machiavelli yang berjudul Discorsi, yang baru diterbitkan sesudah ia meninggal, yang mengatakan seacra jelas apa yang sebenarnya menjadi motivasi Machiavelli menulis Il Principe, yaitu mengembalikan kejayaan Berta kedaulatan Italia dan untuk itu ia mengacu pada keperkasaan Republik Roma kuno. Para penguasa harus belajar dari para kaisar Romawi yang begitu perkasa dan tidak kenal kompromi untuk urusan negara.</a:t>
            </a:r>
            <a:endParaRPr kumimoji="0" lang="en-US" sz="1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4" name="Rectangle 3"/>
          <p:cNvSpPr/>
          <p:nvPr/>
        </p:nvSpPr>
        <p:spPr>
          <a:xfrm>
            <a:off x="152400" y="1524000"/>
            <a:ext cx="6306535" cy="584775"/>
          </a:xfrm>
          <a:prstGeom prst="rect">
            <a:avLst/>
          </a:prstGeom>
        </p:spPr>
        <p:txBody>
          <a:bodyPr wrap="none">
            <a:spAutoFit/>
          </a:bodyPr>
          <a:lstStyle/>
          <a:p>
            <a:r>
              <a:rPr lang="en-US" sz="3200" dirty="0" err="1" smtClean="0"/>
              <a:t>Niccolo</a:t>
            </a:r>
            <a:r>
              <a:rPr lang="en-US" sz="3200" dirty="0" smtClean="0"/>
              <a:t> </a:t>
            </a:r>
            <a:r>
              <a:rPr lang="en-US" sz="3200" dirty="0"/>
              <a:t>Machiavelli (1469-1527)</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514600"/>
            <a:ext cx="2209800" cy="3276600"/>
          </a:xfrm>
          <a:prstGeom prst="rect">
            <a:avLst/>
          </a:prstGeom>
        </p:spPr>
      </p:pic>
    </p:spTree>
    <p:extLst>
      <p:ext uri="{BB962C8B-B14F-4D97-AF65-F5344CB8AC3E}">
        <p14:creationId xmlns:p14="http://schemas.microsoft.com/office/powerpoint/2010/main" val="3219876835"/>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SELANJUTNYA</a:t>
            </a:r>
            <a:endPar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7" name="Picture 6" descr="animasi bergerak naruto gambar (1).gif"/>
          <p:cNvPicPr>
            <a:picLocks noChangeAspect="1"/>
          </p:cNvPicPr>
          <p:nvPr/>
        </p:nvPicPr>
        <p:blipFill>
          <a:blip r:embed="rId2"/>
          <a:stretch>
            <a:fillRect/>
          </a:stretch>
        </p:blipFill>
        <p:spPr>
          <a:xfrm>
            <a:off x="7337106" y="0"/>
            <a:ext cx="1806893" cy="2133600"/>
          </a:xfrm>
          <a:prstGeom prst="rect">
            <a:avLst/>
          </a:prstGeom>
        </p:spPr>
      </p:pic>
      <p:sp>
        <p:nvSpPr>
          <p:cNvPr id="3" name="Rectangle 2"/>
          <p:cNvSpPr/>
          <p:nvPr/>
        </p:nvSpPr>
        <p:spPr bwMode="auto">
          <a:xfrm>
            <a:off x="2590799" y="1981200"/>
            <a:ext cx="6553199" cy="4876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it-IT" b="0" dirty="0" smtClean="0">
                <a:solidFill>
                  <a:schemeClr val="bg1"/>
                </a:solidFill>
                <a:latin typeface="Times New Roman" pitchFamily="18" charset="0"/>
                <a:cs typeface="Times New Roman" pitchFamily="18" charset="0"/>
              </a:rPr>
              <a:t>Thomas </a:t>
            </a:r>
            <a:r>
              <a:rPr lang="it-IT" b="0" dirty="0">
                <a:solidFill>
                  <a:schemeClr val="bg1"/>
                </a:solidFill>
                <a:latin typeface="Times New Roman" pitchFamily="18" charset="0"/>
                <a:cs typeface="Times New Roman" pitchFamily="18" charset="0"/>
              </a:rPr>
              <a:t>More lahir pada tanggal 7 Februari 1478 di Milk Street, London, putra dari pasangan Sir John More, seorang pengacara sukses yang kelak menjadi hakim, dan Agnes (née Graunger) istrinya. Ia adalah anak kedua dari enam bersaudara. More menempuh pendidikan di St Anthony's School, yang ketika itu dipandang sebagai salah satu sekolah terbaik di London. Karya tulis More yang paling terkenal dan dipandang paling kontroversial adalah Utopia. Utopia mengontraskan kehidupan sosial yang kontroversial di negara-negara Eropa dengan pengaturan sosial selayaknya, yang tertata sempurna, di Pulau Utopia dan daerah sekitarnya (Tallstoria, Nolandia, dan Aircastle). Di Pulau Utopia, tidak ada pengacara karena kesederhanaan hukum dan karena pertemuan-pertemuan sosial dilakukan secara terbuka (mendorong para pesertanya untuk berperilaku baik), kepemilikan bersama menggantikan hak milik pribadi, kaum pria dan wanita menerima pendidikan yang setara, serta adanya toleransi beragama yang nyaris sempurna (kecuali bagi kaum ateis, yang dipandang rendah kendati diperbolehkan). </a:t>
            </a:r>
          </a:p>
        </p:txBody>
      </p:sp>
      <p:sp>
        <p:nvSpPr>
          <p:cNvPr id="4" name="Rectangle 3"/>
          <p:cNvSpPr/>
          <p:nvPr/>
        </p:nvSpPr>
        <p:spPr>
          <a:xfrm>
            <a:off x="152400" y="1524000"/>
            <a:ext cx="3098925" cy="584775"/>
          </a:xfrm>
          <a:prstGeom prst="rect">
            <a:avLst/>
          </a:prstGeom>
        </p:spPr>
        <p:txBody>
          <a:bodyPr wrap="none">
            <a:spAutoFit/>
          </a:bodyPr>
          <a:lstStyle/>
          <a:p>
            <a:r>
              <a:rPr lang="en-US" sz="3200" dirty="0" smtClean="0"/>
              <a:t>Thomas </a:t>
            </a:r>
            <a:r>
              <a:rPr lang="en-US" sz="3200" dirty="0" err="1"/>
              <a:t>Morus</a:t>
            </a:r>
            <a:endParaRPr lang="en-US" sz="32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209800"/>
            <a:ext cx="2030015" cy="4343400"/>
          </a:xfrm>
          <a:prstGeom prst="rect">
            <a:avLst/>
          </a:prstGeom>
        </p:spPr>
      </p:pic>
    </p:spTree>
    <p:extLst>
      <p:ext uri="{BB962C8B-B14F-4D97-AF65-F5344CB8AC3E}">
        <p14:creationId xmlns:p14="http://schemas.microsoft.com/office/powerpoint/2010/main" val="115540023"/>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SELANJUTNYA</a:t>
            </a:r>
            <a:endPar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7" name="Picture 6" descr="animasi bergerak naruto gambar (1).gif"/>
          <p:cNvPicPr>
            <a:picLocks noChangeAspect="1"/>
          </p:cNvPicPr>
          <p:nvPr/>
        </p:nvPicPr>
        <p:blipFill>
          <a:blip r:embed="rId2"/>
          <a:stretch>
            <a:fillRect/>
          </a:stretch>
        </p:blipFill>
        <p:spPr>
          <a:xfrm>
            <a:off x="7337106" y="0"/>
            <a:ext cx="1806893" cy="2133600"/>
          </a:xfrm>
          <a:prstGeom prst="rect">
            <a:avLst/>
          </a:prstGeom>
        </p:spPr>
      </p:pic>
      <p:sp>
        <p:nvSpPr>
          <p:cNvPr id="3" name="Rectangle 2"/>
          <p:cNvSpPr/>
          <p:nvPr/>
        </p:nvSpPr>
        <p:spPr bwMode="auto">
          <a:xfrm>
            <a:off x="2590800" y="2133600"/>
            <a:ext cx="6248400" cy="472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it-IT" b="0" dirty="0" smtClean="0">
                <a:solidFill>
                  <a:schemeClr val="bg1"/>
                </a:solidFill>
                <a:latin typeface="Times New Roman" pitchFamily="18" charset="0"/>
                <a:cs typeface="Times New Roman" pitchFamily="18" charset="0"/>
              </a:rPr>
              <a:t>More </a:t>
            </a:r>
            <a:r>
              <a:rPr lang="it-IT" b="0" dirty="0">
                <a:solidFill>
                  <a:schemeClr val="bg1"/>
                </a:solidFill>
                <a:latin typeface="Times New Roman" pitchFamily="18" charset="0"/>
                <a:cs typeface="Times New Roman" pitchFamily="18" charset="0"/>
              </a:rPr>
              <a:t>mungkin menggunakan komunalisme monastik sebagai model, dan bukan komunalisme biblika dalam Kisah Para Rasul, walaupun konsep-konsep lain seperti legalisasi eutanasia tetap jauh dari ajaran Gereja. Hythlodaeus menegaskan bahwa orang yang menolak untuk percaya pada suatu tuhan ataupun kehidupan setelah kematian tidak akan pernah dapat dipercaya, karena orang tersebut tidak akan mengakui adanya otoritas ataupun prinsip apa saja di luar dirinya sendiri. Beberapa pihak menafsirkan pesan utama novelnya sebagai kebutuhan sosial akan tatanan dan disiplin, bukan akan kebebasan. Hythlodaeus, yang meyakini bahwa para filsuf tidak seharusnya terlibat dalam politik, membahas konflik terakhir karakter More antara keyakinan-keyakinan humanistiknya dengan tugas-tugasnya sebagai hamba atau pelayan Raja Utopos, menunjukkan bahwa suatu hari moralitas tersebut akan bertentangan dengan realitas politik.</a:t>
            </a:r>
          </a:p>
        </p:txBody>
      </p:sp>
      <p:sp>
        <p:nvSpPr>
          <p:cNvPr id="4" name="Rectangle 3"/>
          <p:cNvSpPr/>
          <p:nvPr/>
        </p:nvSpPr>
        <p:spPr>
          <a:xfrm>
            <a:off x="152400" y="1524000"/>
            <a:ext cx="3098925" cy="584775"/>
          </a:xfrm>
          <a:prstGeom prst="rect">
            <a:avLst/>
          </a:prstGeom>
        </p:spPr>
        <p:txBody>
          <a:bodyPr wrap="none">
            <a:spAutoFit/>
          </a:bodyPr>
          <a:lstStyle/>
          <a:p>
            <a:r>
              <a:rPr lang="en-US" sz="3200" dirty="0" smtClean="0"/>
              <a:t>Thomas </a:t>
            </a:r>
            <a:r>
              <a:rPr lang="en-US" sz="3200" dirty="0" err="1"/>
              <a:t>Morus</a:t>
            </a:r>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209800"/>
            <a:ext cx="2114221" cy="4495799"/>
          </a:xfrm>
          <a:prstGeom prst="rect">
            <a:avLst/>
          </a:prstGeom>
        </p:spPr>
      </p:pic>
    </p:spTree>
    <p:extLst>
      <p:ext uri="{BB962C8B-B14F-4D97-AF65-F5344CB8AC3E}">
        <p14:creationId xmlns:p14="http://schemas.microsoft.com/office/powerpoint/2010/main" val="2338277446"/>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SELANJUTNYA</a:t>
            </a:r>
            <a:endPar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7" name="Picture 6" descr="animasi bergerak naruto gambar (1).gif"/>
          <p:cNvPicPr>
            <a:picLocks noChangeAspect="1"/>
          </p:cNvPicPr>
          <p:nvPr/>
        </p:nvPicPr>
        <p:blipFill>
          <a:blip r:embed="rId2"/>
          <a:stretch>
            <a:fillRect/>
          </a:stretch>
        </p:blipFill>
        <p:spPr>
          <a:xfrm>
            <a:off x="7337106" y="0"/>
            <a:ext cx="1806893" cy="2133600"/>
          </a:xfrm>
          <a:prstGeom prst="rect">
            <a:avLst/>
          </a:prstGeom>
        </p:spPr>
      </p:pic>
      <p:sp>
        <p:nvSpPr>
          <p:cNvPr id="3" name="Rectangle 2"/>
          <p:cNvSpPr/>
          <p:nvPr/>
        </p:nvSpPr>
        <p:spPr bwMode="auto">
          <a:xfrm>
            <a:off x="2590800" y="2133600"/>
            <a:ext cx="6248400" cy="472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it-IT" b="0" dirty="0">
                <a:solidFill>
                  <a:schemeClr val="bg1"/>
                </a:solidFill>
                <a:latin typeface="Times New Roman" pitchFamily="18" charset="0"/>
                <a:cs typeface="Times New Roman" pitchFamily="18" charset="0"/>
              </a:rPr>
              <a:t>Jean Bodin lahir pada 1529 atau 1530 di Angers, di Perancis barat. Ayahnya adalah Guillaume Bodin, seorang pedagang kaya dan anggota borjuis Angers. Sangat sedikit yang diketahui tentang ibunya, di luar itu namanya Catherine Dutertre dan dia meninggal sebelum tahun 1561. Dia adalah anak bungsu dari tujuh bersaudara, di mana empat adalah </a:t>
            </a:r>
            <a:r>
              <a:rPr lang="it-IT" b="0" dirty="0" smtClean="0">
                <a:solidFill>
                  <a:schemeClr val="bg1"/>
                </a:solidFill>
                <a:latin typeface="Times New Roman" pitchFamily="18" charset="0"/>
                <a:cs typeface="Times New Roman" pitchFamily="18" charset="0"/>
              </a:rPr>
              <a:t>perempuan. Menurut </a:t>
            </a:r>
            <a:r>
              <a:rPr lang="it-IT" b="0" dirty="0">
                <a:solidFill>
                  <a:schemeClr val="bg1"/>
                </a:solidFill>
                <a:latin typeface="Times New Roman" pitchFamily="18" charset="0"/>
                <a:cs typeface="Times New Roman" pitchFamily="18" charset="0"/>
              </a:rPr>
              <a:t>Jean Bodin, kedaulatan adalah kewajiban di luar hukum manusia, dan hanya tunduk pada hukum ilahi atau hukum kodrat. Bagi Bodin, kedaulatan didefinisikan dalam hal kekuasaan absolut, abadi, tidak dapat dicabut, dan tak terpisahkan. Kedaulatan memberikan legitimasi kepada Negara melawan kekuatan seperti yang dimiliki kepausan dan Kekaisaran. Dia juga melakukannya di depan kekuatan lain yang bisa hidup berdampingan dalam wilayah yang sama. Dengan cara yang sama, kedaulatan dilaksanakan hanya di ruang publik, bukan di ruang privat. Ini tidak berakhir dengan kematian orang yang memilikinya, karena tidak dimiliki oleh individu mana pun.</a:t>
            </a:r>
          </a:p>
        </p:txBody>
      </p:sp>
      <p:sp>
        <p:nvSpPr>
          <p:cNvPr id="4" name="Rectangle 3"/>
          <p:cNvSpPr/>
          <p:nvPr/>
        </p:nvSpPr>
        <p:spPr>
          <a:xfrm>
            <a:off x="152400" y="1524000"/>
            <a:ext cx="2392001" cy="584775"/>
          </a:xfrm>
          <a:prstGeom prst="rect">
            <a:avLst/>
          </a:prstGeom>
        </p:spPr>
        <p:txBody>
          <a:bodyPr wrap="none">
            <a:spAutoFit/>
          </a:bodyPr>
          <a:lstStyle/>
          <a:p>
            <a:r>
              <a:rPr lang="en-US" sz="3200" dirty="0" smtClean="0"/>
              <a:t>Jean </a:t>
            </a:r>
            <a:r>
              <a:rPr lang="en-US" sz="3200" dirty="0" err="1" smtClean="0"/>
              <a:t>Bodin</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09800"/>
            <a:ext cx="2132908" cy="4495799"/>
          </a:xfrm>
          <a:prstGeom prst="rect">
            <a:avLst/>
          </a:prstGeom>
        </p:spPr>
      </p:pic>
    </p:spTree>
    <p:extLst>
      <p:ext uri="{BB962C8B-B14F-4D97-AF65-F5344CB8AC3E}">
        <p14:creationId xmlns:p14="http://schemas.microsoft.com/office/powerpoint/2010/main" val="2128497693"/>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SELANJUTNYA</a:t>
            </a:r>
            <a:endPar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7" name="Picture 6" descr="animasi bergerak naruto gambar (1).gif"/>
          <p:cNvPicPr>
            <a:picLocks noChangeAspect="1"/>
          </p:cNvPicPr>
          <p:nvPr/>
        </p:nvPicPr>
        <p:blipFill>
          <a:blip r:embed="rId2"/>
          <a:stretch>
            <a:fillRect/>
          </a:stretch>
        </p:blipFill>
        <p:spPr>
          <a:xfrm>
            <a:off x="7337106" y="0"/>
            <a:ext cx="1806893" cy="2133600"/>
          </a:xfrm>
          <a:prstGeom prst="rect">
            <a:avLst/>
          </a:prstGeom>
        </p:spPr>
      </p:pic>
      <p:sp>
        <p:nvSpPr>
          <p:cNvPr id="3" name="Rectangle 2"/>
          <p:cNvSpPr/>
          <p:nvPr/>
        </p:nvSpPr>
        <p:spPr bwMode="auto">
          <a:xfrm>
            <a:off x="2590800" y="2133600"/>
            <a:ext cx="6248400" cy="472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endParaRPr lang="it-IT" b="0" dirty="0" smtClean="0">
              <a:solidFill>
                <a:schemeClr val="bg1"/>
              </a:solidFill>
              <a:latin typeface="Times New Roman" pitchFamily="18" charset="0"/>
              <a:cs typeface="Times New Roman" pitchFamily="18" charset="0"/>
            </a:endParaRPr>
          </a:p>
          <a:p>
            <a:pPr algn="just"/>
            <a:endParaRPr lang="it-IT" b="0" dirty="0">
              <a:solidFill>
                <a:schemeClr val="bg1"/>
              </a:solidFill>
              <a:latin typeface="Times New Roman" pitchFamily="18" charset="0"/>
              <a:cs typeface="Times New Roman" pitchFamily="18" charset="0"/>
            </a:endParaRPr>
          </a:p>
          <a:p>
            <a:pPr algn="just"/>
            <a:endParaRPr lang="it-IT" b="0" dirty="0" smtClean="0">
              <a:solidFill>
                <a:schemeClr val="bg1"/>
              </a:solidFill>
              <a:latin typeface="Times New Roman" pitchFamily="18" charset="0"/>
              <a:cs typeface="Times New Roman" pitchFamily="18" charset="0"/>
            </a:endParaRPr>
          </a:p>
          <a:p>
            <a:pPr algn="just"/>
            <a:endParaRPr lang="it-IT" b="0" dirty="0">
              <a:solidFill>
                <a:schemeClr val="bg1"/>
              </a:solidFill>
              <a:latin typeface="Times New Roman" pitchFamily="18" charset="0"/>
              <a:cs typeface="Times New Roman" pitchFamily="18" charset="0"/>
            </a:endParaRPr>
          </a:p>
          <a:p>
            <a:pPr algn="just"/>
            <a:r>
              <a:rPr lang="it-IT" b="0" dirty="0" smtClean="0">
                <a:solidFill>
                  <a:schemeClr val="bg1"/>
                </a:solidFill>
                <a:latin typeface="Times New Roman" pitchFamily="18" charset="0"/>
                <a:cs typeface="Times New Roman" pitchFamily="18" charset="0"/>
              </a:rPr>
              <a:t>Dalam </a:t>
            </a:r>
            <a:r>
              <a:rPr lang="it-IT" b="0" dirty="0">
                <a:solidFill>
                  <a:schemeClr val="bg1"/>
                </a:solidFill>
                <a:latin typeface="Times New Roman" pitchFamily="18" charset="0"/>
                <a:cs typeface="Times New Roman" pitchFamily="18" charset="0"/>
              </a:rPr>
              <a:t>karyanya, Jean Bodin menguraikan interpretasi klasik tentang kekuasaan absolut. Menurutnya, apakah kekuasaan yang dilakukan oleh raja tanpa rakyat dapat membatasi. Konsepsi ini bersatu dalam sosok raja kondisi hakim tertinggi dan legislator. Doktrin politik dan bentuk pemerintahan ini memiliki tujuan utama sebagai kontrol total Negara.</a:t>
            </a:r>
          </a:p>
        </p:txBody>
      </p:sp>
      <p:sp>
        <p:nvSpPr>
          <p:cNvPr id="4" name="Rectangle 3"/>
          <p:cNvSpPr/>
          <p:nvPr/>
        </p:nvSpPr>
        <p:spPr>
          <a:xfrm>
            <a:off x="152400" y="1524000"/>
            <a:ext cx="2392001" cy="584775"/>
          </a:xfrm>
          <a:prstGeom prst="rect">
            <a:avLst/>
          </a:prstGeom>
        </p:spPr>
        <p:txBody>
          <a:bodyPr wrap="none">
            <a:spAutoFit/>
          </a:bodyPr>
          <a:lstStyle/>
          <a:p>
            <a:r>
              <a:rPr lang="en-US" sz="3200" dirty="0" smtClean="0"/>
              <a:t>Jean </a:t>
            </a:r>
            <a:r>
              <a:rPr lang="en-US" sz="3200" dirty="0" err="1" smtClean="0"/>
              <a:t>Bodin</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09800"/>
            <a:ext cx="2132908" cy="4495799"/>
          </a:xfrm>
          <a:prstGeom prst="rect">
            <a:avLst/>
          </a:prstGeom>
        </p:spPr>
      </p:pic>
    </p:spTree>
    <p:extLst>
      <p:ext uri="{BB962C8B-B14F-4D97-AF65-F5344CB8AC3E}">
        <p14:creationId xmlns:p14="http://schemas.microsoft.com/office/powerpoint/2010/main" val="1891841060"/>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theme1.xml><?xml version="1.0" encoding="utf-8"?>
<a:theme xmlns:a="http://schemas.openxmlformats.org/drawingml/2006/main" name="582TGp_GoUp_light">
  <a:themeElements>
    <a:clrScheme name="Default Design 3">
      <a:dk1>
        <a:srgbClr val="000000"/>
      </a:dk1>
      <a:lt1>
        <a:srgbClr val="FFFFFF"/>
      </a:lt1>
      <a:dk2>
        <a:srgbClr val="333300"/>
      </a:dk2>
      <a:lt2>
        <a:srgbClr val="4D4D4D"/>
      </a:lt2>
      <a:accent1>
        <a:srgbClr val="F5B80B"/>
      </a:accent1>
      <a:accent2>
        <a:srgbClr val="6292C6"/>
      </a:accent2>
      <a:accent3>
        <a:srgbClr val="FFFFFF"/>
      </a:accent3>
      <a:accent4>
        <a:srgbClr val="000000"/>
      </a:accent4>
      <a:accent5>
        <a:srgbClr val="F9D8AA"/>
      </a:accent5>
      <a:accent6>
        <a:srgbClr val="5884B3"/>
      </a:accent6>
      <a:hlink>
        <a:srgbClr val="74BD43"/>
      </a:hlink>
      <a:folHlink>
        <a:srgbClr val="C4B798"/>
      </a:folHlink>
    </a:clrScheme>
    <a:fontScheme name="Default Design">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4D4D4D"/>
        </a:lt2>
        <a:accent1>
          <a:srgbClr val="3CC2B5"/>
        </a:accent1>
        <a:accent2>
          <a:srgbClr val="81A551"/>
        </a:accent2>
        <a:accent3>
          <a:srgbClr val="FFFFFF"/>
        </a:accent3>
        <a:accent4>
          <a:srgbClr val="000000"/>
        </a:accent4>
        <a:accent5>
          <a:srgbClr val="AFDDD7"/>
        </a:accent5>
        <a:accent6>
          <a:srgbClr val="749549"/>
        </a:accent6>
        <a:hlink>
          <a:srgbClr val="F1B50D"/>
        </a:hlink>
        <a:folHlink>
          <a:srgbClr val="15ACE1"/>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253451"/>
        </a:dk2>
        <a:lt2>
          <a:srgbClr val="4D4D4D"/>
        </a:lt2>
        <a:accent1>
          <a:srgbClr val="88B43A"/>
        </a:accent1>
        <a:accent2>
          <a:srgbClr val="D0C644"/>
        </a:accent2>
        <a:accent3>
          <a:srgbClr val="FFFFFF"/>
        </a:accent3>
        <a:accent4>
          <a:srgbClr val="000000"/>
        </a:accent4>
        <a:accent5>
          <a:srgbClr val="C3D6AE"/>
        </a:accent5>
        <a:accent6>
          <a:srgbClr val="BCB33D"/>
        </a:accent6>
        <a:hlink>
          <a:srgbClr val="DD93B4"/>
        </a:hlink>
        <a:folHlink>
          <a:srgbClr val="87A5A7"/>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333300"/>
        </a:dk2>
        <a:lt2>
          <a:srgbClr val="4D4D4D"/>
        </a:lt2>
        <a:accent1>
          <a:srgbClr val="F5B80B"/>
        </a:accent1>
        <a:accent2>
          <a:srgbClr val="6292C6"/>
        </a:accent2>
        <a:accent3>
          <a:srgbClr val="FFFFFF"/>
        </a:accent3>
        <a:accent4>
          <a:srgbClr val="000000"/>
        </a:accent4>
        <a:accent5>
          <a:srgbClr val="F9D8AA"/>
        </a:accent5>
        <a:accent6>
          <a:srgbClr val="5884B3"/>
        </a:accent6>
        <a:hlink>
          <a:srgbClr val="74BD43"/>
        </a:hlink>
        <a:folHlink>
          <a:srgbClr val="C4B79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582TGp_GoUp_light</Template>
  <TotalTime>294</TotalTime>
  <Words>1246</Words>
  <Application>Microsoft Office PowerPoint</Application>
  <PresentationFormat>On-screen Show (4:3)</PresentationFormat>
  <Paragraphs>127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582TGp_GoUp_light</vt:lpstr>
      <vt:lpstr>RENAINSSANCE</vt:lpstr>
      <vt:lpstr>PowerPoint Presentation</vt:lpstr>
      <vt:lpstr>PowerPoint Presentation</vt:lpstr>
      <vt:lpstr>SELANJUTNYA</vt:lpstr>
      <vt:lpstr>SELANJUTNYA</vt:lpstr>
      <vt:lpstr>SELANJUTNYA</vt:lpstr>
      <vt:lpstr>SELANJUTNYA</vt:lpstr>
      <vt:lpstr>SELANJUTNYA</vt:lpstr>
      <vt:lpstr>SELANJUTNYA</vt:lpstr>
      <vt:lpstr>Kaum Monarkomaken </vt:lpstr>
      <vt:lpstr>Tokoh Monarkomaken</vt:lpstr>
      <vt:lpstr>Tokoh Monarkomaken</vt:lpstr>
      <vt:lpstr>Tokoh Monarkomaken</vt:lpstr>
      <vt:lpstr>Aliran aliran pada filsafat barat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Lfilsafat Modern</dc:title>
  <dc:creator>Siswa</dc:creator>
  <cp:lastModifiedBy>ASUS</cp:lastModifiedBy>
  <cp:revision>35</cp:revision>
  <dcterms:created xsi:type="dcterms:W3CDTF">2016-04-05T03:00:43Z</dcterms:created>
  <dcterms:modified xsi:type="dcterms:W3CDTF">2020-01-22T04:31:15Z</dcterms:modified>
</cp:coreProperties>
</file>