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7" r:id="rId2"/>
    <p:sldId id="318" r:id="rId3"/>
    <p:sldId id="332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B37FA-936D-4280-8D64-9C3F94E6EB71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90C8C-67A3-4FC4-9364-45F64550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6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7F6FB46-40A1-49AF-ACB4-BC83E7A38B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E4DB99A-69AC-410F-ABB3-ED3A87A5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FB46-40A1-49AF-ACB4-BC83E7A38B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B99A-69AC-410F-ABB3-ED3A87A5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FB46-40A1-49AF-ACB4-BC83E7A38B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B99A-69AC-410F-ABB3-ED3A87A5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FB46-40A1-49AF-ACB4-BC83E7A38B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B99A-69AC-410F-ABB3-ED3A87A5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FB46-40A1-49AF-ACB4-BC83E7A38B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B99A-69AC-410F-ABB3-ED3A87A5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FB46-40A1-49AF-ACB4-BC83E7A38B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B99A-69AC-410F-ABB3-ED3A87A54D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FB46-40A1-49AF-ACB4-BC83E7A38B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B99A-69AC-410F-ABB3-ED3A87A54D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FB46-40A1-49AF-ACB4-BC83E7A38B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B99A-69AC-410F-ABB3-ED3A87A5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FB46-40A1-49AF-ACB4-BC83E7A38B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B99A-69AC-410F-ABB3-ED3A87A5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7F6FB46-40A1-49AF-ACB4-BC83E7A38B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E4DB99A-69AC-410F-ABB3-ED3A87A5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7F6FB46-40A1-49AF-ACB4-BC83E7A38B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E4DB99A-69AC-410F-ABB3-ED3A87A54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7F6FB46-40A1-49AF-ACB4-BC83E7A38B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E4DB99A-69AC-410F-ABB3-ED3A87A54D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Negara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9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90800"/>
            <a:ext cx="7772400" cy="1362075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FUNGSI NEGARA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0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7391401" cy="56388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sz="9600" dirty="0" err="1" smtClean="0"/>
              <a:t>Setiap</a:t>
            </a:r>
            <a:r>
              <a:rPr lang="en-US" sz="9600" dirty="0" smtClean="0"/>
              <a:t> </a:t>
            </a:r>
            <a:r>
              <a:rPr lang="en-US" sz="9600" dirty="0" err="1"/>
              <a:t>negara</a:t>
            </a:r>
            <a:r>
              <a:rPr lang="en-US" sz="9600" dirty="0"/>
              <a:t> </a:t>
            </a:r>
            <a:r>
              <a:rPr lang="en-US" sz="9600" dirty="0" err="1"/>
              <a:t>mempunyai</a:t>
            </a:r>
            <a:r>
              <a:rPr lang="en-US" sz="9600" dirty="0"/>
              <a:t> </a:t>
            </a:r>
            <a:r>
              <a:rPr lang="en-US" sz="9600" dirty="0" err="1"/>
              <a:t>fungsi</a:t>
            </a:r>
            <a:r>
              <a:rPr lang="en-US" sz="9600" dirty="0"/>
              <a:t> yang </a:t>
            </a:r>
            <a:r>
              <a:rPr lang="en-US" sz="9600" dirty="0" err="1"/>
              <a:t>berhubungan</a:t>
            </a:r>
            <a:r>
              <a:rPr lang="en-US" sz="9600" dirty="0"/>
              <a:t> </a:t>
            </a:r>
            <a:r>
              <a:rPr lang="en-US" sz="9600" dirty="0" err="1"/>
              <a:t>erat</a:t>
            </a:r>
            <a:r>
              <a:rPr lang="en-US" sz="9600" dirty="0"/>
              <a:t> </a:t>
            </a:r>
            <a:r>
              <a:rPr lang="en-US" sz="9600" dirty="0" err="1"/>
              <a:t>dengan</a:t>
            </a:r>
            <a:r>
              <a:rPr lang="en-US" sz="9600" dirty="0"/>
              <a:t> </a:t>
            </a:r>
            <a:r>
              <a:rPr lang="en-US" sz="9600" dirty="0" err="1"/>
              <a:t>tujuan</a:t>
            </a:r>
            <a:r>
              <a:rPr lang="en-US" sz="9600" dirty="0"/>
              <a:t> </a:t>
            </a:r>
            <a:r>
              <a:rPr lang="en-US" sz="9600" dirty="0" err="1"/>
              <a:t>dibentuknya</a:t>
            </a:r>
            <a:r>
              <a:rPr lang="en-US" sz="9600" dirty="0"/>
              <a:t> </a:t>
            </a:r>
            <a:r>
              <a:rPr lang="en-US" sz="9600" dirty="0" err="1"/>
              <a:t>negara</a:t>
            </a:r>
            <a:r>
              <a:rPr lang="en-US" sz="9600" dirty="0"/>
              <a:t> </a:t>
            </a:r>
            <a:r>
              <a:rPr lang="en-US" sz="9600" dirty="0" err="1"/>
              <a:t>tersebut</a:t>
            </a:r>
            <a:r>
              <a:rPr lang="en-US" sz="9600" dirty="0"/>
              <a:t>. </a:t>
            </a:r>
            <a:r>
              <a:rPr lang="en-US" sz="9600" dirty="0" err="1"/>
              <a:t>Untuk</a:t>
            </a:r>
            <a:r>
              <a:rPr lang="en-US" sz="9600" dirty="0"/>
              <a:t> </a:t>
            </a:r>
            <a:r>
              <a:rPr lang="en-US" sz="9600" dirty="0" err="1"/>
              <a:t>itu</a:t>
            </a:r>
            <a:r>
              <a:rPr lang="en-US" sz="9600" dirty="0"/>
              <a:t> </a:t>
            </a:r>
            <a:r>
              <a:rPr lang="en-US" sz="9600" dirty="0" err="1"/>
              <a:t>hal</a:t>
            </a:r>
            <a:r>
              <a:rPr lang="en-US" sz="9600" dirty="0"/>
              <a:t> yang </a:t>
            </a:r>
            <a:r>
              <a:rPr lang="en-US" sz="9600" dirty="0" err="1"/>
              <a:t>harus</a:t>
            </a:r>
            <a:r>
              <a:rPr lang="en-US" sz="9600" dirty="0"/>
              <a:t> </a:t>
            </a:r>
            <a:r>
              <a:rPr lang="en-US" sz="9600" dirty="0" err="1"/>
              <a:t>dilakukan</a:t>
            </a:r>
            <a:r>
              <a:rPr lang="en-US" sz="9600" dirty="0"/>
              <a:t> </a:t>
            </a:r>
            <a:r>
              <a:rPr lang="en-US" sz="9600" dirty="0" err="1"/>
              <a:t>negara</a:t>
            </a:r>
            <a:r>
              <a:rPr lang="en-US" sz="9600" dirty="0"/>
              <a:t> </a:t>
            </a:r>
            <a:r>
              <a:rPr lang="en-US" sz="9600" dirty="0" err="1"/>
              <a:t>adalah</a:t>
            </a:r>
            <a:r>
              <a:rPr lang="en-US" sz="9600" dirty="0"/>
              <a:t> </a:t>
            </a:r>
            <a:r>
              <a:rPr lang="en-US" sz="9600" dirty="0" err="1"/>
              <a:t>sebagai</a:t>
            </a:r>
            <a:r>
              <a:rPr lang="en-US" sz="9600" dirty="0"/>
              <a:t> </a:t>
            </a:r>
            <a:r>
              <a:rPr lang="en-US" sz="9600" dirty="0" err="1"/>
              <a:t>berikut</a:t>
            </a:r>
            <a:r>
              <a:rPr lang="en-US" sz="9600" dirty="0"/>
              <a:t> :</a:t>
            </a:r>
          </a:p>
          <a:p>
            <a:pPr marL="0" indent="0" algn="just">
              <a:buNone/>
            </a:pPr>
            <a:r>
              <a:rPr lang="en-US" sz="9600" u="sng" dirty="0"/>
              <a:t>a. </a:t>
            </a:r>
            <a:r>
              <a:rPr lang="en-US" sz="9600" u="sng" dirty="0" err="1"/>
              <a:t>Melaksanakan</a:t>
            </a:r>
            <a:r>
              <a:rPr lang="en-US" sz="9600" u="sng" dirty="0"/>
              <a:t> </a:t>
            </a:r>
            <a:r>
              <a:rPr lang="en-US" sz="9600" u="sng" dirty="0" err="1"/>
              <a:t>ketertiban</a:t>
            </a:r>
            <a:r>
              <a:rPr lang="en-US" sz="9600" u="sng" dirty="0"/>
              <a:t> (law and order) </a:t>
            </a:r>
            <a:r>
              <a:rPr lang="en-US" sz="9600" u="sng" dirty="0" err="1"/>
              <a:t>untuk</a:t>
            </a:r>
            <a:r>
              <a:rPr lang="en-US" sz="9600" u="sng" dirty="0"/>
              <a:t> </a:t>
            </a:r>
            <a:r>
              <a:rPr lang="en-US" sz="9600" u="sng" dirty="0" err="1"/>
              <a:t>mencapai</a:t>
            </a:r>
            <a:r>
              <a:rPr lang="en-US" sz="9600" u="sng" dirty="0"/>
              <a:t> </a:t>
            </a:r>
            <a:r>
              <a:rPr lang="en-US" sz="9600" u="sng" dirty="0" err="1"/>
              <a:t>tujuan</a:t>
            </a:r>
            <a:r>
              <a:rPr lang="en-US" sz="9600" u="sng" dirty="0"/>
              <a:t> </a:t>
            </a:r>
            <a:r>
              <a:rPr lang="en-US" sz="9600" u="sng" dirty="0" err="1"/>
              <a:t>bersama</a:t>
            </a:r>
            <a:r>
              <a:rPr lang="en-US" sz="9600" u="sng" dirty="0"/>
              <a:t> </a:t>
            </a:r>
            <a:r>
              <a:rPr lang="en-US" sz="9600" u="sng" dirty="0" err="1"/>
              <a:t>dan</a:t>
            </a:r>
            <a:r>
              <a:rPr lang="en-US" sz="9600" u="sng" dirty="0"/>
              <a:t> </a:t>
            </a:r>
            <a:r>
              <a:rPr lang="en-US" sz="9600" u="sng" dirty="0" err="1"/>
              <a:t>mencegah</a:t>
            </a:r>
            <a:r>
              <a:rPr lang="en-US" sz="9600" u="sng" dirty="0"/>
              <a:t> </a:t>
            </a:r>
            <a:r>
              <a:rPr lang="en-US" sz="9600" u="sng" dirty="0" err="1"/>
              <a:t>bentrokan-bentrokaan</a:t>
            </a:r>
            <a:r>
              <a:rPr lang="en-US" sz="9600" u="sng" dirty="0"/>
              <a:t> </a:t>
            </a:r>
            <a:r>
              <a:rPr lang="en-US" sz="9600" u="sng" dirty="0" err="1"/>
              <a:t>dalam</a:t>
            </a:r>
            <a:r>
              <a:rPr lang="en-US" sz="9600" u="sng" dirty="0"/>
              <a:t> </a:t>
            </a:r>
            <a:r>
              <a:rPr lang="en-US" sz="9600" u="sng" dirty="0" err="1"/>
              <a:t>masyarakat</a:t>
            </a:r>
            <a:r>
              <a:rPr lang="en-US" sz="9600" u="sng" dirty="0"/>
              <a:t>. </a:t>
            </a:r>
            <a:r>
              <a:rPr lang="en-US" sz="9600" u="sng" dirty="0" err="1"/>
              <a:t>Dalam</a:t>
            </a:r>
            <a:r>
              <a:rPr lang="en-US" sz="9600" u="sng" dirty="0"/>
              <a:t> </a:t>
            </a:r>
            <a:r>
              <a:rPr lang="en-US" sz="9600" u="sng" dirty="0" err="1"/>
              <a:t>hal</a:t>
            </a:r>
            <a:r>
              <a:rPr lang="en-US" sz="9600" u="sng" dirty="0"/>
              <a:t> </a:t>
            </a:r>
            <a:r>
              <a:rPr lang="en-US" sz="9600" u="sng" dirty="0" err="1"/>
              <a:t>ini</a:t>
            </a:r>
            <a:r>
              <a:rPr lang="en-US" sz="9600" u="sng" dirty="0"/>
              <a:t> </a:t>
            </a:r>
            <a:r>
              <a:rPr lang="en-US" sz="9600" u="sng" dirty="0" err="1"/>
              <a:t>negara</a:t>
            </a:r>
            <a:r>
              <a:rPr lang="en-US" sz="9600" u="sng" dirty="0"/>
              <a:t> </a:t>
            </a:r>
            <a:r>
              <a:rPr lang="en-US" sz="9600" u="sng" dirty="0" err="1"/>
              <a:t>bertindak</a:t>
            </a:r>
            <a:r>
              <a:rPr lang="en-US" sz="9600" u="sng" dirty="0"/>
              <a:t> </a:t>
            </a:r>
            <a:r>
              <a:rPr lang="en-US" sz="9600" u="sng" dirty="0" err="1"/>
              <a:t>sebagai</a:t>
            </a:r>
            <a:r>
              <a:rPr lang="en-US" sz="9600" u="sng" dirty="0"/>
              <a:t> </a:t>
            </a:r>
            <a:r>
              <a:rPr lang="en-US" sz="9600" u="sng" dirty="0" err="1"/>
              <a:t>stabilitator</a:t>
            </a:r>
            <a:r>
              <a:rPr lang="en-US" sz="9600" u="sng" dirty="0"/>
              <a:t>.</a:t>
            </a:r>
          </a:p>
          <a:p>
            <a:pPr marL="0" indent="0" algn="just">
              <a:buNone/>
            </a:pPr>
            <a:r>
              <a:rPr lang="en-US" sz="9600" u="sng" dirty="0"/>
              <a:t>b. </a:t>
            </a:r>
            <a:r>
              <a:rPr lang="en-US" sz="9600" u="sng" dirty="0" err="1"/>
              <a:t>Mengusahakan</a:t>
            </a:r>
            <a:r>
              <a:rPr lang="en-US" sz="9600" u="sng" dirty="0"/>
              <a:t> </a:t>
            </a:r>
            <a:r>
              <a:rPr lang="en-US" sz="9600" u="sng" dirty="0" err="1"/>
              <a:t>kesejahteraan</a:t>
            </a:r>
            <a:r>
              <a:rPr lang="en-US" sz="9600" u="sng" dirty="0"/>
              <a:t> </a:t>
            </a:r>
            <a:r>
              <a:rPr lang="en-US" sz="9600" u="sng" dirty="0" err="1"/>
              <a:t>dan</a:t>
            </a:r>
            <a:r>
              <a:rPr lang="en-US" sz="9600" u="sng" dirty="0"/>
              <a:t> </a:t>
            </a:r>
            <a:r>
              <a:rPr lang="en-US" sz="9600" u="sng" dirty="0" err="1"/>
              <a:t>kemakmuran</a:t>
            </a:r>
            <a:r>
              <a:rPr lang="en-US" sz="9600" u="sng" dirty="0"/>
              <a:t> </a:t>
            </a:r>
            <a:r>
              <a:rPr lang="en-US" sz="9600" u="sng" dirty="0" err="1"/>
              <a:t>rakyatnya</a:t>
            </a:r>
            <a:r>
              <a:rPr lang="en-US" sz="9600" u="sng" dirty="0"/>
              <a:t>. </a:t>
            </a:r>
            <a:r>
              <a:rPr lang="en-US" sz="9600" u="sng" dirty="0" err="1"/>
              <a:t>Pada</a:t>
            </a:r>
            <a:r>
              <a:rPr lang="en-US" sz="9600" u="sng" dirty="0"/>
              <a:t> </a:t>
            </a:r>
            <a:r>
              <a:rPr lang="en-US" sz="9600" u="sng" dirty="0" err="1"/>
              <a:t>masa</a:t>
            </a:r>
            <a:r>
              <a:rPr lang="en-US" sz="9600" u="sng" dirty="0"/>
              <a:t> </a:t>
            </a:r>
            <a:r>
              <a:rPr lang="en-US" sz="9600" u="sng" dirty="0" err="1"/>
              <a:t>sekarang</a:t>
            </a:r>
            <a:r>
              <a:rPr lang="en-US" sz="9600" u="sng" dirty="0"/>
              <a:t>, </a:t>
            </a:r>
            <a:r>
              <a:rPr lang="en-US" sz="9600" u="sng" dirty="0" err="1"/>
              <a:t>fungsi</a:t>
            </a:r>
            <a:r>
              <a:rPr lang="en-US" sz="9600" u="sng" dirty="0"/>
              <a:t> </a:t>
            </a:r>
            <a:r>
              <a:rPr lang="en-US" sz="9600" u="sng" dirty="0" err="1"/>
              <a:t>ini</a:t>
            </a:r>
            <a:r>
              <a:rPr lang="en-US" sz="9600" u="sng" dirty="0"/>
              <a:t> </a:t>
            </a:r>
            <a:r>
              <a:rPr lang="en-US" sz="9600" u="sng" dirty="0" err="1"/>
              <a:t>dianggap</a:t>
            </a:r>
            <a:r>
              <a:rPr lang="en-US" sz="9600" u="sng" dirty="0"/>
              <a:t> </a:t>
            </a:r>
            <a:r>
              <a:rPr lang="en-US" sz="9600" u="sng" dirty="0" err="1"/>
              <a:t>sangat</a:t>
            </a:r>
            <a:r>
              <a:rPr lang="en-US" sz="9600" u="sng" dirty="0"/>
              <a:t> </a:t>
            </a:r>
            <a:r>
              <a:rPr lang="en-US" sz="9600" u="sng" dirty="0" err="1"/>
              <a:t>penting</a:t>
            </a:r>
            <a:r>
              <a:rPr lang="en-US" sz="9600" u="sng" dirty="0"/>
              <a:t> </a:t>
            </a:r>
            <a:r>
              <a:rPr lang="en-US" sz="9600" u="sng" dirty="0" err="1"/>
              <a:t>terutama</a:t>
            </a:r>
            <a:r>
              <a:rPr lang="en-US" sz="9600" u="sng" dirty="0"/>
              <a:t> </a:t>
            </a:r>
            <a:r>
              <a:rPr lang="en-US" sz="9600" u="sng" dirty="0" err="1"/>
              <a:t>bagi</a:t>
            </a:r>
            <a:r>
              <a:rPr lang="en-US" sz="9600" u="sng" dirty="0"/>
              <a:t> </a:t>
            </a:r>
            <a:r>
              <a:rPr lang="en-US" sz="9600" u="sng" dirty="0" err="1"/>
              <a:t>negara-negara</a:t>
            </a:r>
            <a:r>
              <a:rPr lang="en-US" sz="9600" u="sng" dirty="0"/>
              <a:t> </a:t>
            </a:r>
            <a:r>
              <a:rPr lang="en-US" sz="9600" u="sng" dirty="0" err="1"/>
              <a:t>baru</a:t>
            </a:r>
            <a:r>
              <a:rPr lang="en-US" sz="9600" u="sng" dirty="0"/>
              <a:t> </a:t>
            </a:r>
            <a:r>
              <a:rPr lang="en-US" sz="9600" u="sng" dirty="0" err="1"/>
              <a:t>atau</a:t>
            </a:r>
            <a:r>
              <a:rPr lang="en-US" sz="9600" u="sng" dirty="0"/>
              <a:t> yang </a:t>
            </a:r>
            <a:r>
              <a:rPr lang="en-US" sz="9600" u="sng" dirty="0" err="1"/>
              <a:t>sedang</a:t>
            </a:r>
            <a:r>
              <a:rPr lang="en-US" sz="9600" u="sng" dirty="0"/>
              <a:t> </a:t>
            </a:r>
            <a:r>
              <a:rPr lang="en-US" sz="9600" u="sng" dirty="0" err="1"/>
              <a:t>berkembang</a:t>
            </a:r>
            <a:r>
              <a:rPr lang="en-US" sz="9600" u="sng" dirty="0"/>
              <a:t>.</a:t>
            </a:r>
          </a:p>
          <a:p>
            <a:pPr marL="0" indent="0" algn="just">
              <a:buNone/>
            </a:pPr>
            <a:r>
              <a:rPr lang="en-US" sz="9600" u="sng" dirty="0"/>
              <a:t>c. </a:t>
            </a:r>
            <a:r>
              <a:rPr lang="en-US" sz="9600" u="sng" dirty="0" err="1"/>
              <a:t>Mengusahakan</a:t>
            </a:r>
            <a:r>
              <a:rPr lang="en-US" sz="9600" u="sng" dirty="0"/>
              <a:t> </a:t>
            </a:r>
            <a:r>
              <a:rPr lang="en-US" sz="9600" u="sng" dirty="0" err="1"/>
              <a:t>pertahanan</a:t>
            </a:r>
            <a:r>
              <a:rPr lang="en-US" sz="9600" u="sng" dirty="0"/>
              <a:t> </a:t>
            </a:r>
            <a:r>
              <a:rPr lang="en-US" sz="9600" u="sng" dirty="0" err="1"/>
              <a:t>untuk</a:t>
            </a:r>
            <a:r>
              <a:rPr lang="en-US" sz="9600" u="sng" dirty="0"/>
              <a:t> </a:t>
            </a:r>
            <a:r>
              <a:rPr lang="en-US" sz="9600" u="sng" dirty="0" err="1"/>
              <a:t>menjaga</a:t>
            </a:r>
            <a:r>
              <a:rPr lang="en-US" sz="9600" u="sng" dirty="0"/>
              <a:t> </a:t>
            </a:r>
            <a:r>
              <a:rPr lang="en-US" sz="9600" u="sng" dirty="0" err="1"/>
              <a:t>kemungkinan</a:t>
            </a:r>
            <a:r>
              <a:rPr lang="en-US" sz="9600" u="sng" dirty="0"/>
              <a:t> </a:t>
            </a:r>
            <a:r>
              <a:rPr lang="en-US" sz="9600" u="sng" dirty="0" err="1"/>
              <a:t>serangan</a:t>
            </a:r>
            <a:r>
              <a:rPr lang="en-US" sz="9600" u="sng" dirty="0"/>
              <a:t> </a:t>
            </a:r>
            <a:r>
              <a:rPr lang="en-US" sz="9600" u="sng" dirty="0" err="1"/>
              <a:t>dari</a:t>
            </a:r>
            <a:r>
              <a:rPr lang="en-US" sz="9600" u="sng" dirty="0"/>
              <a:t> </a:t>
            </a:r>
            <a:r>
              <a:rPr lang="en-US" sz="9600" u="sng" dirty="0" err="1"/>
              <a:t>luar</a:t>
            </a:r>
            <a:r>
              <a:rPr lang="en-US" sz="9600" u="sng" dirty="0"/>
              <a:t>,  </a:t>
            </a:r>
            <a:r>
              <a:rPr lang="en-US" sz="9600" u="sng" dirty="0" err="1"/>
              <a:t>negara</a:t>
            </a:r>
            <a:r>
              <a:rPr lang="en-US" sz="9600" u="sng" dirty="0"/>
              <a:t> </a:t>
            </a:r>
            <a:r>
              <a:rPr lang="en-US" sz="9600" u="sng" dirty="0" err="1"/>
              <a:t>harus</a:t>
            </a:r>
            <a:r>
              <a:rPr lang="en-US" sz="9600" u="sng" dirty="0"/>
              <a:t> </a:t>
            </a:r>
            <a:r>
              <a:rPr lang="en-US" sz="9600" u="sng" dirty="0" err="1"/>
              <a:t>dilengkapi</a:t>
            </a:r>
            <a:r>
              <a:rPr lang="en-US" sz="9600" u="sng" dirty="0"/>
              <a:t> </a:t>
            </a:r>
            <a:r>
              <a:rPr lang="en-US" sz="9600" u="sng" dirty="0" err="1"/>
              <a:t>dengan</a:t>
            </a:r>
            <a:r>
              <a:rPr lang="en-US" sz="9600" u="sng" dirty="0"/>
              <a:t> </a:t>
            </a:r>
            <a:r>
              <a:rPr lang="en-US" sz="9600" u="sng" dirty="0" err="1"/>
              <a:t>alat-alat</a:t>
            </a:r>
            <a:r>
              <a:rPr lang="en-US" sz="9600" u="sng" dirty="0"/>
              <a:t> </a:t>
            </a:r>
            <a:r>
              <a:rPr lang="en-US" sz="9600" u="sng" dirty="0" err="1"/>
              <a:t>pertahanan</a:t>
            </a:r>
            <a:r>
              <a:rPr lang="en-US" sz="9600" u="sng" dirty="0"/>
              <a:t> yang </a:t>
            </a:r>
            <a:r>
              <a:rPr lang="en-US" sz="9600" u="sng" dirty="0" err="1"/>
              <a:t>kuat</a:t>
            </a:r>
            <a:r>
              <a:rPr lang="en-US" sz="9600" u="sng" dirty="0"/>
              <a:t> </a:t>
            </a:r>
            <a:r>
              <a:rPr lang="en-US" sz="9600" u="sng" dirty="0" err="1"/>
              <a:t>dan</a:t>
            </a:r>
            <a:r>
              <a:rPr lang="en-US" sz="9600" u="sng" dirty="0"/>
              <a:t> </a:t>
            </a:r>
            <a:r>
              <a:rPr lang="en-US" sz="9600" u="sng" dirty="0" err="1"/>
              <a:t>canggih</a:t>
            </a:r>
            <a:r>
              <a:rPr lang="en-US" sz="9600" u="sng" dirty="0"/>
              <a:t>.</a:t>
            </a:r>
          </a:p>
          <a:p>
            <a:pPr marL="0" indent="0" algn="just">
              <a:buNone/>
            </a:pPr>
            <a:r>
              <a:rPr lang="en-US" sz="9600" u="sng" dirty="0"/>
              <a:t>d. </a:t>
            </a:r>
            <a:r>
              <a:rPr lang="en-US" sz="9600" u="sng" dirty="0" err="1"/>
              <a:t>Menegakkan</a:t>
            </a:r>
            <a:r>
              <a:rPr lang="en-US" sz="9600" u="sng" dirty="0"/>
              <a:t> </a:t>
            </a:r>
            <a:r>
              <a:rPr lang="en-US" sz="9600" u="sng" dirty="0" err="1"/>
              <a:t>keadilan</a:t>
            </a:r>
            <a:r>
              <a:rPr lang="en-US" sz="9600" u="sng" dirty="0"/>
              <a:t> yang </a:t>
            </a:r>
            <a:r>
              <a:rPr lang="en-US" sz="9600" u="sng" dirty="0" err="1"/>
              <a:t>dilaksanakan</a:t>
            </a:r>
            <a:r>
              <a:rPr lang="en-US" sz="9600" u="sng" dirty="0"/>
              <a:t> </a:t>
            </a:r>
            <a:r>
              <a:rPr lang="en-US" sz="9600" u="sng" dirty="0" err="1"/>
              <a:t>melalui</a:t>
            </a:r>
            <a:r>
              <a:rPr lang="en-US" sz="9600" u="sng" dirty="0"/>
              <a:t> </a:t>
            </a:r>
            <a:r>
              <a:rPr lang="en-US" sz="9600" u="sng" dirty="0" err="1"/>
              <a:t>badan-badan</a:t>
            </a:r>
            <a:r>
              <a:rPr lang="en-US" sz="9600" u="sng" dirty="0"/>
              <a:t> </a:t>
            </a:r>
            <a:r>
              <a:rPr lang="en-US" sz="9600" u="sng" dirty="0" err="1"/>
              <a:t>peradilan</a:t>
            </a:r>
            <a:r>
              <a:rPr lang="en-US" sz="9600" u="sng" dirty="0"/>
              <a:t>.</a:t>
            </a: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4326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085"/>
            <a:ext cx="7771485" cy="45811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749244"/>
            <a:ext cx="8229600" cy="457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Anarkhisme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etimologis</a:t>
            </a:r>
            <a:r>
              <a:rPr lang="en-US" dirty="0"/>
              <a:t>, </a:t>
            </a:r>
            <a:r>
              <a:rPr lang="en-US" dirty="0" err="1"/>
              <a:t>anarkhi</a:t>
            </a:r>
            <a:r>
              <a:rPr lang="en-US" dirty="0"/>
              <a:t> (kata </a:t>
            </a:r>
            <a:r>
              <a:rPr lang="en-US" dirty="0" err="1"/>
              <a:t>Yunani</a:t>
            </a:r>
            <a:r>
              <a:rPr lang="en-US" dirty="0"/>
              <a:t>: </a:t>
            </a:r>
            <a:r>
              <a:rPr lang="el-GR" dirty="0"/>
              <a:t>αν = </a:t>
            </a:r>
            <a:r>
              <a:rPr lang="en-US" dirty="0" err="1"/>
              <a:t>tidak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; </a:t>
            </a:r>
            <a:r>
              <a:rPr lang="el-GR" dirty="0"/>
              <a:t>αρκειν =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kekuasaan</a:t>
            </a:r>
            <a:r>
              <a:rPr lang="en-US" dirty="0"/>
              <a:t>)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perhimpunan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sukarela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paksaan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polisi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. </a:t>
            </a:r>
            <a:r>
              <a:rPr lang="en-US" dirty="0" err="1"/>
              <a:t>Anarkhisme</a:t>
            </a:r>
            <a:r>
              <a:rPr lang="en-US" dirty="0"/>
              <a:t> </a:t>
            </a:r>
            <a:r>
              <a:rPr lang="en-US" dirty="0" err="1"/>
              <a:t>menghendaki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(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kenegaraan</a:t>
            </a:r>
            <a:r>
              <a:rPr lang="en-US" dirty="0"/>
              <a:t>) yang </a:t>
            </a:r>
            <a:r>
              <a:rPr lang="en-US" dirty="0" err="1"/>
              <a:t>mengekang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3592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15" y="1749244"/>
            <a:ext cx="8152485" cy="44229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Individualisme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 Negara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</a:t>
            </a:r>
            <a:r>
              <a:rPr lang="en-US" dirty="0" err="1"/>
              <a:t>penjaga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),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usah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yang </a:t>
            </a:r>
            <a:r>
              <a:rPr lang="en-US" dirty="0" err="1"/>
              <a:t>seluas-luasnya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kehidupannya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10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239000" cy="442295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Sosialisme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komunisme</a:t>
            </a:r>
            <a:r>
              <a:rPr lang="en-US" dirty="0"/>
              <a:t> </a:t>
            </a:r>
            <a:r>
              <a:rPr lang="en-US" dirty="0" err="1"/>
              <a:t>Sosialisme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yang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kolektivitas</a:t>
            </a:r>
            <a:r>
              <a:rPr lang="en-US" dirty="0"/>
              <a:t> (</a:t>
            </a:r>
            <a:r>
              <a:rPr lang="en-US" dirty="0" err="1"/>
              <a:t>kebersamaan</a:t>
            </a:r>
            <a:r>
              <a:rPr lang="en-US" dirty="0"/>
              <a:t>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Penganut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kebersamaan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diutamakan</a:t>
            </a:r>
            <a:r>
              <a:rPr lang="en-US" dirty="0"/>
              <a:t>. Demi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dikesampingkan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,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demi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yang </a:t>
            </a:r>
            <a:r>
              <a:rPr lang="en-US" dirty="0" err="1"/>
              <a:t>merata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komunisme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pemaksa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/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melanggengkan</a:t>
            </a:r>
            <a:r>
              <a:rPr lang="en-US" dirty="0"/>
              <a:t> </a:t>
            </a:r>
            <a:r>
              <a:rPr lang="en-US" dirty="0" err="1"/>
              <a:t>kepemilikannya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3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667000"/>
            <a:ext cx="7082025" cy="106893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+mj-lt"/>
              </a:rPr>
              <a:t>TUJUAN DAN FUNGSI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+mj-lt"/>
              </a:rPr>
              <a:t>NEGARA INDONESIA</a:t>
            </a:r>
            <a:endParaRPr lang="en-US" sz="4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063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066801"/>
            <a:ext cx="7696201" cy="4876799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sz="6500" dirty="0" smtClean="0"/>
              <a:t>Di </a:t>
            </a:r>
            <a:r>
              <a:rPr lang="en-US" sz="6500" dirty="0" err="1"/>
              <a:t>dalam</a:t>
            </a:r>
            <a:r>
              <a:rPr lang="en-US" sz="6500" dirty="0"/>
              <a:t> </a:t>
            </a:r>
            <a:r>
              <a:rPr lang="en-US" sz="6500" dirty="0" err="1"/>
              <a:t>pembukan</a:t>
            </a:r>
            <a:r>
              <a:rPr lang="en-US" sz="6500" dirty="0"/>
              <a:t> UUD 1945 </a:t>
            </a:r>
            <a:r>
              <a:rPr lang="en-US" sz="6500" dirty="0" err="1"/>
              <a:t>ditegaskan</a:t>
            </a:r>
            <a:r>
              <a:rPr lang="en-US" sz="6500" dirty="0"/>
              <a:t> </a:t>
            </a:r>
            <a:r>
              <a:rPr lang="en-US" sz="6500" dirty="0" err="1"/>
              <a:t>mengenai</a:t>
            </a:r>
            <a:r>
              <a:rPr lang="en-US" sz="6500" dirty="0"/>
              <a:t> </a:t>
            </a:r>
            <a:r>
              <a:rPr lang="en-US" sz="6500" dirty="0" err="1"/>
              <a:t>tujuan</a:t>
            </a:r>
            <a:r>
              <a:rPr lang="en-US" sz="6500" dirty="0"/>
              <a:t> </a:t>
            </a:r>
            <a:r>
              <a:rPr lang="en-US" sz="6500" dirty="0" err="1"/>
              <a:t>dan</a:t>
            </a:r>
            <a:r>
              <a:rPr lang="en-US" sz="6500" dirty="0"/>
              <a:t> </a:t>
            </a:r>
            <a:r>
              <a:rPr lang="en-US" sz="6500" dirty="0" err="1"/>
              <a:t>fungsi</a:t>
            </a:r>
            <a:r>
              <a:rPr lang="en-US" sz="6500" dirty="0"/>
              <a:t> </a:t>
            </a:r>
            <a:r>
              <a:rPr lang="en-US" sz="6500" dirty="0" err="1"/>
              <a:t>negara</a:t>
            </a:r>
            <a:r>
              <a:rPr lang="en-US" sz="6500" dirty="0"/>
              <a:t> Republik Indonesia </a:t>
            </a:r>
            <a:r>
              <a:rPr lang="en-US" sz="6500" dirty="0" err="1"/>
              <a:t>sebagai</a:t>
            </a:r>
            <a:r>
              <a:rPr lang="en-US" sz="6500" dirty="0"/>
              <a:t> </a:t>
            </a:r>
            <a:r>
              <a:rPr lang="en-US" sz="6500" dirty="0" err="1"/>
              <a:t>berikut</a:t>
            </a:r>
            <a:r>
              <a:rPr lang="en-US" sz="6500" dirty="0"/>
              <a:t>: “</a:t>
            </a:r>
            <a:r>
              <a:rPr lang="en-US" sz="6500" dirty="0" err="1"/>
              <a:t>Untuk</a:t>
            </a:r>
            <a:r>
              <a:rPr lang="en-US" sz="6500" dirty="0"/>
              <a:t> </a:t>
            </a:r>
            <a:r>
              <a:rPr lang="en-US" sz="6500" dirty="0" err="1"/>
              <a:t>memajukan</a:t>
            </a:r>
            <a:r>
              <a:rPr lang="en-US" sz="6500" dirty="0"/>
              <a:t> </a:t>
            </a:r>
            <a:r>
              <a:rPr lang="en-US" sz="6500" dirty="0" err="1"/>
              <a:t>kesahteraan</a:t>
            </a:r>
            <a:r>
              <a:rPr lang="en-US" sz="6500" dirty="0"/>
              <a:t> </a:t>
            </a:r>
            <a:r>
              <a:rPr lang="en-US" sz="6500" dirty="0" err="1"/>
              <a:t>umum</a:t>
            </a:r>
            <a:r>
              <a:rPr lang="en-US" sz="6500" dirty="0"/>
              <a:t>, </a:t>
            </a:r>
            <a:r>
              <a:rPr lang="en-US" sz="6500" dirty="0" err="1"/>
              <a:t>mencerdaskan</a:t>
            </a:r>
            <a:r>
              <a:rPr lang="en-US" sz="6500" dirty="0"/>
              <a:t> </a:t>
            </a:r>
            <a:r>
              <a:rPr lang="en-US" sz="6500" dirty="0" err="1"/>
              <a:t>kehidupan</a:t>
            </a:r>
            <a:r>
              <a:rPr lang="en-US" sz="6500" dirty="0"/>
              <a:t> </a:t>
            </a:r>
            <a:r>
              <a:rPr lang="en-US" sz="6500" dirty="0" err="1"/>
              <a:t>bangsa</a:t>
            </a:r>
            <a:r>
              <a:rPr lang="en-US" sz="6500" dirty="0"/>
              <a:t>, </a:t>
            </a:r>
            <a:r>
              <a:rPr lang="en-US" sz="6500" dirty="0" err="1"/>
              <a:t>dan</a:t>
            </a:r>
            <a:r>
              <a:rPr lang="en-US" sz="6500" dirty="0"/>
              <a:t> </a:t>
            </a:r>
            <a:r>
              <a:rPr lang="en-US" sz="6500" dirty="0" err="1"/>
              <a:t>ikut</a:t>
            </a:r>
            <a:r>
              <a:rPr lang="en-US" sz="6500" dirty="0"/>
              <a:t> </a:t>
            </a:r>
            <a:r>
              <a:rPr lang="en-US" sz="6500" dirty="0" err="1"/>
              <a:t>melaksanakan</a:t>
            </a:r>
            <a:r>
              <a:rPr lang="en-US" sz="6500" dirty="0"/>
              <a:t> </a:t>
            </a:r>
            <a:r>
              <a:rPr lang="en-US" sz="6500" dirty="0" err="1"/>
              <a:t>ketertiban</a:t>
            </a:r>
            <a:r>
              <a:rPr lang="en-US" sz="6500" dirty="0"/>
              <a:t> </a:t>
            </a:r>
            <a:r>
              <a:rPr lang="en-US" sz="6500" dirty="0" err="1"/>
              <a:t>dunia</a:t>
            </a:r>
            <a:r>
              <a:rPr lang="en-US" sz="6500" dirty="0"/>
              <a:t> yang </a:t>
            </a:r>
            <a:r>
              <a:rPr lang="en-US" sz="6500" dirty="0" err="1"/>
              <a:t>berdasarkan</a:t>
            </a:r>
            <a:r>
              <a:rPr lang="en-US" sz="6500" dirty="0"/>
              <a:t> </a:t>
            </a:r>
            <a:r>
              <a:rPr lang="en-US" sz="6500" dirty="0" err="1"/>
              <a:t>kemerdekaan</a:t>
            </a:r>
            <a:r>
              <a:rPr lang="en-US" sz="6500" dirty="0"/>
              <a:t>, </a:t>
            </a:r>
            <a:r>
              <a:rPr lang="en-US" sz="6500" dirty="0" err="1"/>
              <a:t>perdamaian</a:t>
            </a:r>
            <a:r>
              <a:rPr lang="en-US" sz="6500" dirty="0"/>
              <a:t> </a:t>
            </a:r>
            <a:r>
              <a:rPr lang="en-US" sz="6500" dirty="0" err="1"/>
              <a:t>abadi</a:t>
            </a:r>
            <a:r>
              <a:rPr lang="en-US" sz="6500" dirty="0"/>
              <a:t> </a:t>
            </a:r>
            <a:r>
              <a:rPr lang="en-US" sz="6500" dirty="0" err="1"/>
              <a:t>dan</a:t>
            </a:r>
            <a:r>
              <a:rPr lang="en-US" sz="6500" dirty="0"/>
              <a:t> </a:t>
            </a:r>
            <a:r>
              <a:rPr lang="en-US" sz="6500" dirty="0" err="1"/>
              <a:t>keadilan</a:t>
            </a:r>
            <a:r>
              <a:rPr lang="en-US" sz="6500" dirty="0"/>
              <a:t> </a:t>
            </a:r>
            <a:r>
              <a:rPr lang="en-US" sz="6500" dirty="0" err="1"/>
              <a:t>sosial</a:t>
            </a:r>
            <a:r>
              <a:rPr lang="en-US" sz="6500" dirty="0"/>
              <a:t>” (Negara </a:t>
            </a:r>
            <a:r>
              <a:rPr lang="en-US" sz="6500" dirty="0" err="1"/>
              <a:t>Kesejahteraan</a:t>
            </a:r>
            <a:r>
              <a:rPr lang="en-US" sz="6500" dirty="0"/>
              <a:t>). </a:t>
            </a:r>
            <a:r>
              <a:rPr lang="en-US" sz="6500" dirty="0" err="1"/>
              <a:t>Selain</a:t>
            </a:r>
            <a:r>
              <a:rPr lang="en-US" sz="6500" dirty="0"/>
              <a:t> </a:t>
            </a:r>
            <a:r>
              <a:rPr lang="en-US" sz="6500" dirty="0" err="1"/>
              <a:t>itu</a:t>
            </a:r>
            <a:r>
              <a:rPr lang="en-US" sz="6500" dirty="0"/>
              <a:t> </a:t>
            </a:r>
            <a:r>
              <a:rPr lang="en-US" sz="6500" dirty="0" err="1"/>
              <a:t>dalam</a:t>
            </a:r>
            <a:r>
              <a:rPr lang="en-US" sz="6500" dirty="0"/>
              <a:t> </a:t>
            </a:r>
            <a:r>
              <a:rPr lang="en-US" sz="6500" dirty="0" err="1"/>
              <a:t>Penjelasan</a:t>
            </a:r>
            <a:r>
              <a:rPr lang="en-US" sz="6500" dirty="0"/>
              <a:t> UUD 1945 </a:t>
            </a:r>
            <a:r>
              <a:rPr lang="en-US" sz="6500" dirty="0" err="1"/>
              <a:t>ditetapkan</a:t>
            </a:r>
            <a:r>
              <a:rPr lang="en-US" sz="6500" dirty="0"/>
              <a:t> “Negara Indonesia </a:t>
            </a:r>
            <a:r>
              <a:rPr lang="en-US" sz="6500" dirty="0" err="1"/>
              <a:t>berdasarkan</a:t>
            </a:r>
            <a:r>
              <a:rPr lang="en-US" sz="6500" dirty="0"/>
              <a:t> </a:t>
            </a:r>
            <a:r>
              <a:rPr lang="en-US" sz="6500" dirty="0" err="1"/>
              <a:t>atas</a:t>
            </a:r>
            <a:r>
              <a:rPr lang="en-US" sz="6500" dirty="0"/>
              <a:t> </a:t>
            </a:r>
            <a:r>
              <a:rPr lang="en-US" sz="6500" dirty="0" err="1"/>
              <a:t>hukum</a:t>
            </a:r>
            <a:r>
              <a:rPr lang="en-US" sz="6500" dirty="0"/>
              <a:t> (</a:t>
            </a:r>
            <a:r>
              <a:rPr lang="en-US" sz="6500" dirty="0" err="1"/>
              <a:t>Rechtstaat</a:t>
            </a:r>
            <a:r>
              <a:rPr lang="en-US" sz="6500" dirty="0"/>
              <a:t>), </a:t>
            </a:r>
            <a:r>
              <a:rPr lang="en-US" sz="6500" dirty="0" err="1"/>
              <a:t>tidak</a:t>
            </a:r>
            <a:r>
              <a:rPr lang="en-US" sz="6500" dirty="0"/>
              <a:t> </a:t>
            </a:r>
            <a:r>
              <a:rPr lang="en-US" sz="6500" dirty="0" err="1"/>
              <a:t>berdasarkan</a:t>
            </a:r>
            <a:r>
              <a:rPr lang="en-US" sz="6500" dirty="0"/>
              <a:t> </a:t>
            </a:r>
            <a:r>
              <a:rPr lang="en-US" sz="6500" dirty="0" err="1"/>
              <a:t>kekuasaan</a:t>
            </a:r>
            <a:r>
              <a:rPr lang="en-US" sz="6500" dirty="0"/>
              <a:t> </a:t>
            </a:r>
            <a:r>
              <a:rPr lang="en-US" sz="6500" dirty="0" err="1"/>
              <a:t>belaka</a:t>
            </a:r>
            <a:r>
              <a:rPr lang="en-US" sz="6500" dirty="0"/>
              <a:t> (</a:t>
            </a:r>
            <a:r>
              <a:rPr lang="en-US" sz="6500" dirty="0" err="1"/>
              <a:t>Machtsstaat</a:t>
            </a:r>
            <a:r>
              <a:rPr lang="en-US" sz="6500" dirty="0"/>
              <a:t>).”  </a:t>
            </a:r>
            <a:r>
              <a:rPr lang="en-US" sz="6500" dirty="0" err="1"/>
              <a:t>Jelaslah</a:t>
            </a:r>
            <a:r>
              <a:rPr lang="en-US" sz="6500" dirty="0"/>
              <a:t> </a:t>
            </a:r>
            <a:r>
              <a:rPr lang="en-US" sz="6500" dirty="0" err="1"/>
              <a:t>bahwa</a:t>
            </a:r>
            <a:r>
              <a:rPr lang="en-US" sz="6500" dirty="0"/>
              <a:t> Indonesia </a:t>
            </a:r>
            <a:r>
              <a:rPr lang="en-US" sz="6500" dirty="0" err="1"/>
              <a:t>adalah</a:t>
            </a:r>
            <a:r>
              <a:rPr lang="en-US" sz="6500" dirty="0"/>
              <a:t> </a:t>
            </a:r>
            <a:r>
              <a:rPr lang="en-US" sz="6500" dirty="0" err="1"/>
              <a:t>suatu</a:t>
            </a:r>
            <a:r>
              <a:rPr lang="en-US" sz="6500" dirty="0"/>
              <a:t> </a:t>
            </a:r>
            <a:r>
              <a:rPr lang="en-US" sz="6500" dirty="0" err="1"/>
              <a:t>negara</a:t>
            </a:r>
            <a:r>
              <a:rPr lang="en-US" sz="6500" dirty="0"/>
              <a:t> </a:t>
            </a:r>
            <a:r>
              <a:rPr lang="en-US" sz="6500" dirty="0" err="1"/>
              <a:t>hukum</a:t>
            </a:r>
            <a:r>
              <a:rPr lang="en-US" sz="6500" dirty="0"/>
              <a:t> yang </a:t>
            </a:r>
            <a:r>
              <a:rPr lang="en-US" sz="6500" dirty="0" err="1"/>
              <a:t>bertujuan</a:t>
            </a:r>
            <a:r>
              <a:rPr lang="en-US" sz="6500" dirty="0"/>
              <a:t> </a:t>
            </a:r>
            <a:r>
              <a:rPr lang="en-US" sz="6500" dirty="0" err="1"/>
              <a:t>untuk</a:t>
            </a:r>
            <a:r>
              <a:rPr lang="en-US" sz="6500" dirty="0"/>
              <a:t> </a:t>
            </a:r>
            <a:r>
              <a:rPr lang="en-US" sz="6500" dirty="0" err="1"/>
              <a:t>mewujudkan</a:t>
            </a:r>
            <a:r>
              <a:rPr lang="en-US" sz="6500" dirty="0"/>
              <a:t> </a:t>
            </a:r>
            <a:r>
              <a:rPr lang="en-US" sz="6500" dirty="0" err="1"/>
              <a:t>kesejahteraan</a:t>
            </a:r>
            <a:r>
              <a:rPr lang="en-US" sz="6500" dirty="0"/>
              <a:t> </a:t>
            </a:r>
            <a:r>
              <a:rPr lang="en-US" sz="6500" dirty="0" err="1"/>
              <a:t>umum</a:t>
            </a:r>
            <a:r>
              <a:rPr lang="en-US" sz="6500" dirty="0"/>
              <a:t>, </a:t>
            </a:r>
            <a:r>
              <a:rPr lang="en-US" sz="6500" dirty="0" err="1"/>
              <a:t>membentuk</a:t>
            </a:r>
            <a:r>
              <a:rPr lang="en-US" sz="6500" dirty="0"/>
              <a:t> </a:t>
            </a:r>
            <a:r>
              <a:rPr lang="en-US" sz="6500" dirty="0" err="1"/>
              <a:t>suatu</a:t>
            </a:r>
            <a:r>
              <a:rPr lang="en-US" sz="6500" dirty="0"/>
              <a:t> </a:t>
            </a:r>
            <a:r>
              <a:rPr lang="en-US" sz="6500" dirty="0" err="1"/>
              <a:t>masyarakat</a:t>
            </a:r>
            <a:r>
              <a:rPr lang="en-US" sz="6500" dirty="0"/>
              <a:t> </a:t>
            </a:r>
            <a:r>
              <a:rPr lang="en-US" sz="6500" dirty="0" err="1"/>
              <a:t>adil</a:t>
            </a:r>
            <a:r>
              <a:rPr lang="en-US" sz="6500" dirty="0"/>
              <a:t> </a:t>
            </a:r>
            <a:r>
              <a:rPr lang="en-US" sz="6500" dirty="0" err="1"/>
              <a:t>dan</a:t>
            </a:r>
            <a:r>
              <a:rPr lang="en-US" sz="6500" dirty="0"/>
              <a:t> </a:t>
            </a:r>
            <a:r>
              <a:rPr lang="en-US" sz="6500" dirty="0" err="1"/>
              <a:t>makmur</a:t>
            </a:r>
            <a:r>
              <a:rPr lang="en-US" sz="6500" dirty="0"/>
              <a:t> </a:t>
            </a:r>
            <a:r>
              <a:rPr lang="en-US" sz="6500" dirty="0" err="1"/>
              <a:t>berdsarkan</a:t>
            </a:r>
            <a:r>
              <a:rPr lang="en-US" sz="6500" dirty="0"/>
              <a:t> </a:t>
            </a:r>
            <a:r>
              <a:rPr lang="en-US" sz="6500" dirty="0" err="1"/>
              <a:t>Pancasila</a:t>
            </a:r>
            <a:r>
              <a:rPr lang="en-US" sz="6500" dirty="0"/>
              <a:t> (</a:t>
            </a:r>
            <a:r>
              <a:rPr lang="en-US" sz="6500" dirty="0" err="1"/>
              <a:t>negara</a:t>
            </a:r>
            <a:r>
              <a:rPr lang="en-US" sz="6500" dirty="0"/>
              <a:t> </a:t>
            </a:r>
            <a:r>
              <a:rPr lang="en-US" sz="6500" dirty="0" err="1"/>
              <a:t>hukum</a:t>
            </a:r>
            <a:r>
              <a:rPr lang="en-US" sz="6500" dirty="0"/>
              <a:t> </a:t>
            </a:r>
            <a:r>
              <a:rPr lang="en-US" sz="6500" dirty="0" err="1"/>
              <a:t>dan</a:t>
            </a:r>
            <a:r>
              <a:rPr lang="en-US" sz="6500" dirty="0"/>
              <a:t> </a:t>
            </a:r>
            <a:r>
              <a:rPr lang="en-US" sz="6500" dirty="0" err="1"/>
              <a:t>negara</a:t>
            </a:r>
            <a:r>
              <a:rPr lang="en-US" sz="6500" dirty="0"/>
              <a:t> </a:t>
            </a:r>
            <a:r>
              <a:rPr lang="en-US" sz="6500" dirty="0" err="1"/>
              <a:t>kesejahteraan</a:t>
            </a:r>
            <a:r>
              <a:rPr lang="en-US" sz="65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2902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7467600" cy="58674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/>
              <a:t>Negara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dimiliki</a:t>
            </a:r>
            <a:r>
              <a:rPr lang="en-US" sz="2400" dirty="0"/>
              <a:t> agar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menjadikannya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Negara yang </a:t>
            </a:r>
            <a:r>
              <a:rPr lang="en-US" sz="2400" dirty="0" err="1"/>
              <a:t>bertujuan</a:t>
            </a:r>
            <a:r>
              <a:rPr lang="en-US" sz="2400" dirty="0"/>
              <a:t>. </a:t>
            </a:r>
            <a:r>
              <a:rPr lang="en-US" sz="2400" dirty="0" err="1"/>
              <a:t>Sifat-sifat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mengikat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negaranya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identitas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Negara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Negara </a:t>
            </a:r>
            <a:r>
              <a:rPr lang="en-US" sz="2400" dirty="0" err="1"/>
              <a:t>terkadang</a:t>
            </a:r>
            <a:r>
              <a:rPr lang="en-US" sz="2400" dirty="0"/>
              <a:t> </a:t>
            </a:r>
            <a:r>
              <a:rPr lang="en-US" sz="2400" dirty="0" err="1"/>
              <a:t>tidaklah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Negara </a:t>
            </a:r>
            <a:r>
              <a:rPr lang="en-US" sz="2400" dirty="0" err="1"/>
              <a:t>lainnya</a:t>
            </a:r>
            <a:r>
              <a:rPr lang="en-US" sz="2400" dirty="0"/>
              <a:t>,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landasan</a:t>
            </a:r>
            <a:r>
              <a:rPr lang="en-US" sz="2400" dirty="0"/>
              <a:t> </a:t>
            </a:r>
            <a:r>
              <a:rPr lang="en-US" sz="2400" dirty="0" err="1"/>
              <a:t>ideologi</a:t>
            </a:r>
            <a:r>
              <a:rPr lang="en-US" sz="2400" dirty="0"/>
              <a:t> Negara </a:t>
            </a:r>
            <a:r>
              <a:rPr lang="en-US" sz="2400" dirty="0" err="1"/>
              <a:t>masing-masing</a:t>
            </a:r>
            <a:r>
              <a:rPr lang="en-US" sz="2400" dirty="0"/>
              <a:t>.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sifat</a:t>
            </a:r>
            <a:r>
              <a:rPr lang="en-US" sz="2400" dirty="0"/>
              <a:t> Negara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dimiliki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Negara, </a:t>
            </a:r>
            <a:r>
              <a:rPr lang="en-US" sz="2400" dirty="0" err="1"/>
              <a:t>yaitu</a:t>
            </a:r>
            <a:r>
              <a:rPr lang="en-US" sz="2400" dirty="0" smtClean="0"/>
              <a:t>:</a:t>
            </a:r>
          </a:p>
          <a:p>
            <a:pPr marL="0" indent="0" algn="just">
              <a:buNone/>
            </a:pPr>
            <a:r>
              <a:rPr lang="en-US" sz="2400" b="1" i="1" dirty="0" smtClean="0"/>
              <a:t>a. </a:t>
            </a:r>
            <a:r>
              <a:rPr lang="en-US" sz="2400" b="1" i="1" dirty="0" err="1" smtClean="0"/>
              <a:t>Sifat</a:t>
            </a:r>
            <a:r>
              <a:rPr lang="en-US" sz="2400" b="1" i="1" dirty="0" smtClean="0"/>
              <a:t> </a:t>
            </a:r>
            <a:r>
              <a:rPr lang="en-US" sz="2400" b="1" i="1" dirty="0" err="1"/>
              <a:t>memaksa</a:t>
            </a:r>
            <a:endParaRPr lang="en-US" sz="2400" b="1" i="1" dirty="0"/>
          </a:p>
          <a:p>
            <a:pPr marL="0" indent="0" algn="just">
              <a:buNone/>
            </a:pPr>
            <a:r>
              <a:rPr lang="en-US" sz="2400" dirty="0" smtClean="0"/>
              <a:t>	Negara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negaranya</a:t>
            </a:r>
            <a:r>
              <a:rPr lang="en-US" sz="2400" dirty="0"/>
              <a:t>,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mutlak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memaksa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r>
              <a:rPr lang="en-US" sz="2400" b="1" i="1" dirty="0" smtClean="0"/>
              <a:t>b. </a:t>
            </a:r>
            <a:r>
              <a:rPr lang="en-US" sz="2400" b="1" i="1" dirty="0" err="1" smtClean="0"/>
              <a:t>Sifat</a:t>
            </a:r>
            <a:r>
              <a:rPr lang="en-US" sz="2400" b="1" i="1" dirty="0" smtClean="0"/>
              <a:t> </a:t>
            </a:r>
            <a:r>
              <a:rPr lang="en-US" sz="2400" b="1" i="1" dirty="0" err="1"/>
              <a:t>monopoli</a:t>
            </a:r>
            <a:endParaRPr lang="en-US" sz="2400" b="1" i="1" dirty="0"/>
          </a:p>
          <a:p>
            <a:pPr marL="0" indent="0" algn="just">
              <a:buNone/>
            </a:pPr>
            <a:r>
              <a:rPr lang="en-US" sz="2400" dirty="0" smtClean="0"/>
              <a:t>	Negara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kekuasaannya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kekayaan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yang </a:t>
            </a:r>
            <a:r>
              <a:rPr lang="en-US" sz="2400" dirty="0" err="1"/>
              <a:t>terkandung</a:t>
            </a:r>
            <a:r>
              <a:rPr lang="en-US" sz="2400" dirty="0"/>
              <a:t> di </a:t>
            </a:r>
            <a:r>
              <a:rPr lang="en-US" sz="2400" dirty="0" err="1"/>
              <a:t>dalamnya</a:t>
            </a:r>
            <a:r>
              <a:rPr lang="en-US" sz="2400" dirty="0"/>
              <a:t>,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landasan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sepenuhnya</a:t>
            </a:r>
            <a:r>
              <a:rPr lang="en-US" sz="2400" dirty="0"/>
              <a:t> </a:t>
            </a:r>
            <a:r>
              <a:rPr lang="en-US" sz="2400" dirty="0" err="1"/>
              <a:t>kekayaan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yang </a:t>
            </a:r>
            <a:r>
              <a:rPr lang="en-US" sz="2400" dirty="0" err="1"/>
              <a:t>terkandung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 Negara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0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086600" cy="50292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/>
              <a:t>c.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semua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Kekuasaan</a:t>
            </a:r>
            <a:r>
              <a:rPr lang="en-US" dirty="0"/>
              <a:t> Negara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yang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negaranya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orang pun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pengecualian</a:t>
            </a:r>
            <a:r>
              <a:rPr lang="en-US" dirty="0"/>
              <a:t> di </a:t>
            </a:r>
            <a:r>
              <a:rPr lang="en-US" dirty="0" err="1"/>
              <a:t>hadapan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Negara.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negaranya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d.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Negara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sikap-sikap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Negara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Negara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unilateral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pula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orang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Negara (</a:t>
            </a:r>
            <a:r>
              <a:rPr lang="en-US" dirty="0" err="1"/>
              <a:t>kecuali</a:t>
            </a:r>
            <a:r>
              <a:rPr lang="en-US" dirty="0"/>
              <a:t> orang </a:t>
            </a:r>
            <a:r>
              <a:rPr lang="en-US" dirty="0" err="1"/>
              <a:t>asing</a:t>
            </a:r>
            <a:r>
              <a:rPr lang="en-US" dirty="0"/>
              <a:t>)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Negara.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5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HAKIKAT NEGARA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6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533400"/>
            <a:ext cx="7467600" cy="55626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sz="6800" dirty="0" err="1" smtClean="0"/>
              <a:t>Hakikat</a:t>
            </a:r>
            <a:r>
              <a:rPr lang="en-US" sz="6800" dirty="0" smtClean="0"/>
              <a:t> </a:t>
            </a:r>
            <a:r>
              <a:rPr lang="en-US" sz="6800" dirty="0"/>
              <a:t>Negara </a:t>
            </a:r>
            <a:r>
              <a:rPr lang="en-US" sz="6800" dirty="0" err="1"/>
              <a:t>merupakan</a:t>
            </a:r>
            <a:r>
              <a:rPr lang="en-US" sz="6800" dirty="0"/>
              <a:t> </a:t>
            </a:r>
            <a:r>
              <a:rPr lang="en-US" sz="6800" dirty="0" err="1"/>
              <a:t>salah</a:t>
            </a:r>
            <a:r>
              <a:rPr lang="en-US" sz="6800" dirty="0"/>
              <a:t> </a:t>
            </a:r>
            <a:r>
              <a:rPr lang="en-US" sz="6800" dirty="0" err="1"/>
              <a:t>satu</a:t>
            </a:r>
            <a:r>
              <a:rPr lang="en-US" sz="6800" dirty="0"/>
              <a:t> </a:t>
            </a:r>
            <a:r>
              <a:rPr lang="en-US" sz="6800" dirty="0" err="1"/>
              <a:t>dari</a:t>
            </a:r>
            <a:r>
              <a:rPr lang="en-US" sz="6800" dirty="0"/>
              <a:t> </a:t>
            </a:r>
            <a:r>
              <a:rPr lang="en-US" sz="6800" dirty="0" err="1"/>
              <a:t>bentuk</a:t>
            </a:r>
            <a:r>
              <a:rPr lang="en-US" sz="6800" dirty="0"/>
              <a:t> </a:t>
            </a:r>
            <a:r>
              <a:rPr lang="en-US" sz="6800" dirty="0" err="1"/>
              <a:t>perwujudan</a:t>
            </a:r>
            <a:r>
              <a:rPr lang="en-US" sz="6800" dirty="0"/>
              <a:t> </a:t>
            </a:r>
            <a:r>
              <a:rPr lang="en-US" sz="6800" dirty="0" err="1"/>
              <a:t>dari</a:t>
            </a:r>
            <a:r>
              <a:rPr lang="en-US" sz="6800" dirty="0"/>
              <a:t> </a:t>
            </a:r>
            <a:r>
              <a:rPr lang="en-US" sz="6800" dirty="0" err="1"/>
              <a:t>sifat-sifat</a:t>
            </a:r>
            <a:r>
              <a:rPr lang="en-US" sz="6800" dirty="0"/>
              <a:t> Negara yang </a:t>
            </a:r>
            <a:r>
              <a:rPr lang="en-US" sz="6800" dirty="0" err="1"/>
              <a:t>telah</a:t>
            </a:r>
            <a:r>
              <a:rPr lang="en-US" sz="6800" dirty="0"/>
              <a:t> </a:t>
            </a:r>
            <a:r>
              <a:rPr lang="en-US" sz="6800" dirty="0" err="1"/>
              <a:t>dijelaskan</a:t>
            </a:r>
            <a:r>
              <a:rPr lang="en-US" sz="6800" dirty="0"/>
              <a:t> di </a:t>
            </a:r>
            <a:r>
              <a:rPr lang="en-US" sz="6800" dirty="0" err="1"/>
              <a:t>atas</a:t>
            </a:r>
            <a:r>
              <a:rPr lang="en-US" sz="6800" dirty="0"/>
              <a:t>. Ada </a:t>
            </a:r>
            <a:r>
              <a:rPr lang="en-US" sz="6800" dirty="0" err="1"/>
              <a:t>beberapa</a:t>
            </a:r>
            <a:r>
              <a:rPr lang="en-US" sz="6800" dirty="0"/>
              <a:t> </a:t>
            </a:r>
            <a:r>
              <a:rPr lang="en-US" sz="6800" dirty="0" err="1"/>
              <a:t>teori</a:t>
            </a:r>
            <a:r>
              <a:rPr lang="en-US" sz="6800" dirty="0"/>
              <a:t> </a:t>
            </a:r>
            <a:r>
              <a:rPr lang="en-US" sz="6800" dirty="0" err="1"/>
              <a:t>tentang</a:t>
            </a:r>
            <a:r>
              <a:rPr lang="en-US" sz="6800" dirty="0"/>
              <a:t> </a:t>
            </a:r>
            <a:r>
              <a:rPr lang="en-US" sz="6800" dirty="0" err="1"/>
              <a:t>hakekat</a:t>
            </a:r>
            <a:r>
              <a:rPr lang="en-US" sz="6800" dirty="0"/>
              <a:t> Negara, </a:t>
            </a:r>
            <a:r>
              <a:rPr lang="en-US" sz="6800" dirty="0" err="1"/>
              <a:t>diantaranya</a:t>
            </a:r>
            <a:r>
              <a:rPr lang="en-US" sz="6800" dirty="0"/>
              <a:t>:</a:t>
            </a:r>
          </a:p>
          <a:p>
            <a:pPr marL="0" indent="0" algn="just">
              <a:buNone/>
            </a:pPr>
            <a:r>
              <a:rPr lang="en-US" sz="6800" b="1" i="1" dirty="0" smtClean="0"/>
              <a:t>a. </a:t>
            </a:r>
            <a:r>
              <a:rPr lang="en-US" sz="6800" b="1" i="1" dirty="0" err="1" smtClean="0"/>
              <a:t>Teori</a:t>
            </a:r>
            <a:r>
              <a:rPr lang="en-US" sz="6800" b="1" i="1" dirty="0" smtClean="0"/>
              <a:t> </a:t>
            </a:r>
            <a:r>
              <a:rPr lang="en-US" sz="6800" b="1" i="1" dirty="0" err="1"/>
              <a:t>Sosiologis</a:t>
            </a:r>
            <a:endParaRPr lang="en-US" sz="6800" b="1" i="1" dirty="0"/>
          </a:p>
          <a:p>
            <a:pPr marL="0" indent="0" algn="just">
              <a:buNone/>
            </a:pPr>
            <a:r>
              <a:rPr lang="en-US" sz="6800" dirty="0" smtClean="0"/>
              <a:t>	</a:t>
            </a:r>
            <a:r>
              <a:rPr lang="en-US" sz="6800" dirty="0" err="1" smtClean="0"/>
              <a:t>Manusia</a:t>
            </a:r>
            <a:r>
              <a:rPr lang="en-US" sz="6800" dirty="0" smtClean="0"/>
              <a:t> </a:t>
            </a:r>
            <a:r>
              <a:rPr lang="en-US" sz="6800" dirty="0" err="1"/>
              <a:t>merupakan</a:t>
            </a:r>
            <a:r>
              <a:rPr lang="en-US" sz="6800" dirty="0"/>
              <a:t> </a:t>
            </a:r>
            <a:r>
              <a:rPr lang="en-US" sz="6800" dirty="0" err="1"/>
              <a:t>mahluk</a:t>
            </a:r>
            <a:r>
              <a:rPr lang="en-US" sz="6800" dirty="0"/>
              <a:t> </a:t>
            </a:r>
            <a:r>
              <a:rPr lang="en-US" sz="6800" dirty="0" err="1"/>
              <a:t>sosial</a:t>
            </a:r>
            <a:r>
              <a:rPr lang="en-US" sz="6800" dirty="0"/>
              <a:t> yang </a:t>
            </a:r>
            <a:r>
              <a:rPr lang="en-US" sz="6800" dirty="0" err="1"/>
              <a:t>tidak</a:t>
            </a:r>
            <a:r>
              <a:rPr lang="en-US" sz="6800" dirty="0"/>
              <a:t> </a:t>
            </a:r>
            <a:r>
              <a:rPr lang="en-US" sz="6800" dirty="0" err="1"/>
              <a:t>dapat</a:t>
            </a:r>
            <a:r>
              <a:rPr lang="en-US" sz="6800" dirty="0"/>
              <a:t> </a:t>
            </a:r>
            <a:r>
              <a:rPr lang="en-US" sz="6800" dirty="0" err="1"/>
              <a:t>hidup</a:t>
            </a:r>
            <a:r>
              <a:rPr lang="en-US" sz="6800" dirty="0"/>
              <a:t> </a:t>
            </a:r>
            <a:r>
              <a:rPr lang="en-US" sz="6800" dirty="0" err="1"/>
              <a:t>sendiri</a:t>
            </a:r>
            <a:r>
              <a:rPr lang="en-US" sz="6800" dirty="0"/>
              <a:t>, </a:t>
            </a:r>
            <a:r>
              <a:rPr lang="en-US" sz="6800" dirty="0" err="1"/>
              <a:t>kebutuhan</a:t>
            </a:r>
            <a:r>
              <a:rPr lang="en-US" sz="6800" dirty="0"/>
              <a:t> </a:t>
            </a:r>
            <a:r>
              <a:rPr lang="en-US" sz="6800" dirty="0" err="1"/>
              <a:t>antar</a:t>
            </a:r>
            <a:r>
              <a:rPr lang="en-US" sz="6800" dirty="0"/>
              <a:t> </a:t>
            </a:r>
            <a:r>
              <a:rPr lang="en-US" sz="6800" dirty="0" err="1"/>
              <a:t>individu</a:t>
            </a:r>
            <a:r>
              <a:rPr lang="en-US" sz="6800" dirty="0"/>
              <a:t> </a:t>
            </a:r>
            <a:r>
              <a:rPr lang="en-US" sz="6800" dirty="0" err="1"/>
              <a:t>tersebut</a:t>
            </a:r>
            <a:r>
              <a:rPr lang="en-US" sz="6800" dirty="0"/>
              <a:t> </a:t>
            </a:r>
            <a:r>
              <a:rPr lang="en-US" sz="6800" dirty="0" err="1"/>
              <a:t>membentuk</a:t>
            </a:r>
            <a:r>
              <a:rPr lang="en-US" sz="6800" dirty="0"/>
              <a:t> </a:t>
            </a:r>
            <a:r>
              <a:rPr lang="en-US" sz="6800" dirty="0" err="1"/>
              <a:t>suatu</a:t>
            </a:r>
            <a:r>
              <a:rPr lang="en-US" sz="6800" dirty="0"/>
              <a:t> </a:t>
            </a:r>
            <a:r>
              <a:rPr lang="en-US" sz="6800" dirty="0" err="1"/>
              <a:t>masyarakat</a:t>
            </a:r>
            <a:r>
              <a:rPr lang="en-US" sz="6800" dirty="0"/>
              <a:t>. Di </a:t>
            </a:r>
            <a:r>
              <a:rPr lang="en-US" sz="6800" dirty="0" err="1"/>
              <a:t>dalam</a:t>
            </a:r>
            <a:r>
              <a:rPr lang="en-US" sz="6800" dirty="0"/>
              <a:t> </a:t>
            </a:r>
            <a:r>
              <a:rPr lang="en-US" sz="6800" dirty="0" err="1"/>
              <a:t>ruang</a:t>
            </a:r>
            <a:r>
              <a:rPr lang="en-US" sz="6800" dirty="0"/>
              <a:t> </a:t>
            </a:r>
            <a:r>
              <a:rPr lang="en-US" sz="6800" dirty="0" err="1"/>
              <a:t>lingkup</a:t>
            </a:r>
            <a:r>
              <a:rPr lang="en-US" sz="6800" dirty="0"/>
              <a:t> </a:t>
            </a:r>
            <a:r>
              <a:rPr lang="en-US" sz="6800" dirty="0" err="1"/>
              <a:t>masyarakat</a:t>
            </a:r>
            <a:r>
              <a:rPr lang="en-US" sz="6800" dirty="0"/>
              <a:t> </a:t>
            </a:r>
            <a:r>
              <a:rPr lang="en-US" sz="6800" dirty="0" err="1"/>
              <a:t>terdapat</a:t>
            </a:r>
            <a:r>
              <a:rPr lang="en-US" sz="6800" dirty="0"/>
              <a:t> </a:t>
            </a:r>
            <a:r>
              <a:rPr lang="en-US" sz="6800" dirty="0" err="1"/>
              <a:t>banyak</a:t>
            </a:r>
            <a:r>
              <a:rPr lang="en-US" sz="6800" dirty="0"/>
              <a:t> </a:t>
            </a:r>
            <a:r>
              <a:rPr lang="en-US" sz="6800" dirty="0" err="1"/>
              <a:t>kepentingan</a:t>
            </a:r>
            <a:r>
              <a:rPr lang="en-US" sz="6800" dirty="0"/>
              <a:t> </a:t>
            </a:r>
            <a:r>
              <a:rPr lang="en-US" sz="6800" dirty="0" err="1"/>
              <a:t>individu</a:t>
            </a:r>
            <a:r>
              <a:rPr lang="en-US" sz="6800" dirty="0"/>
              <a:t> yang </a:t>
            </a:r>
            <a:r>
              <a:rPr lang="en-US" sz="6800" dirty="0" err="1"/>
              <a:t>saling</a:t>
            </a:r>
            <a:r>
              <a:rPr lang="en-US" sz="6800" dirty="0"/>
              <a:t> </a:t>
            </a:r>
            <a:r>
              <a:rPr lang="en-US" sz="6800" dirty="0" err="1"/>
              <a:t>berkaitan</a:t>
            </a:r>
            <a:r>
              <a:rPr lang="en-US" sz="6800" dirty="0"/>
              <a:t> </a:t>
            </a:r>
            <a:r>
              <a:rPr lang="en-US" sz="6800" dirty="0" err="1"/>
              <a:t>satu</a:t>
            </a:r>
            <a:r>
              <a:rPr lang="en-US" sz="6800" dirty="0"/>
              <a:t> </a:t>
            </a:r>
            <a:r>
              <a:rPr lang="en-US" sz="6800" dirty="0" err="1"/>
              <a:t>sama</a:t>
            </a:r>
            <a:r>
              <a:rPr lang="en-US" sz="6800" dirty="0"/>
              <a:t> lain </a:t>
            </a:r>
            <a:r>
              <a:rPr lang="en-US" sz="6800" dirty="0" err="1"/>
              <a:t>dan</a:t>
            </a:r>
            <a:r>
              <a:rPr lang="en-US" sz="6800" dirty="0"/>
              <a:t> </a:t>
            </a:r>
            <a:r>
              <a:rPr lang="en-US" sz="6800" dirty="0" err="1"/>
              <a:t>tidak</a:t>
            </a:r>
            <a:r>
              <a:rPr lang="en-US" sz="6800" dirty="0"/>
              <a:t> </a:t>
            </a:r>
            <a:r>
              <a:rPr lang="en-US" sz="6800" dirty="0" err="1"/>
              <a:t>jarang</a:t>
            </a:r>
            <a:r>
              <a:rPr lang="en-US" sz="6800" dirty="0"/>
              <a:t> pula </a:t>
            </a:r>
            <a:r>
              <a:rPr lang="en-US" sz="6800" dirty="0" err="1"/>
              <a:t>saling</a:t>
            </a:r>
            <a:r>
              <a:rPr lang="en-US" sz="6800" dirty="0"/>
              <a:t> </a:t>
            </a:r>
            <a:r>
              <a:rPr lang="en-US" sz="6800" dirty="0" err="1"/>
              <a:t>bertentangan</a:t>
            </a:r>
            <a:r>
              <a:rPr lang="en-US" sz="6800" dirty="0"/>
              <a:t>. </a:t>
            </a:r>
            <a:r>
              <a:rPr lang="en-US" sz="6800" dirty="0" err="1"/>
              <a:t>Maka</a:t>
            </a:r>
            <a:r>
              <a:rPr lang="en-US" sz="6800" dirty="0"/>
              <a:t> </a:t>
            </a:r>
            <a:r>
              <a:rPr lang="en-US" sz="6800" dirty="0" err="1"/>
              <a:t>manusia</a:t>
            </a:r>
            <a:r>
              <a:rPr lang="en-US" sz="6800" dirty="0"/>
              <a:t> </a:t>
            </a:r>
            <a:r>
              <a:rPr lang="en-US" sz="6800" dirty="0" err="1"/>
              <a:t>harus</a:t>
            </a:r>
            <a:r>
              <a:rPr lang="en-US" sz="6800" dirty="0"/>
              <a:t> </a:t>
            </a:r>
            <a:r>
              <a:rPr lang="en-US" sz="6800" dirty="0" err="1"/>
              <a:t>dapat</a:t>
            </a:r>
            <a:r>
              <a:rPr lang="en-US" sz="6800" dirty="0"/>
              <a:t> </a:t>
            </a:r>
            <a:r>
              <a:rPr lang="en-US" sz="6800" dirty="0" err="1"/>
              <a:t>beradaptasi</a:t>
            </a:r>
            <a:r>
              <a:rPr lang="en-US" sz="6800" dirty="0"/>
              <a:t> </a:t>
            </a:r>
            <a:r>
              <a:rPr lang="en-US" sz="6800" dirty="0" err="1"/>
              <a:t>dengan</a:t>
            </a:r>
            <a:r>
              <a:rPr lang="en-US" sz="6800" dirty="0"/>
              <a:t> </a:t>
            </a:r>
            <a:r>
              <a:rPr lang="en-US" sz="6800" dirty="0" err="1"/>
              <a:t>baik</a:t>
            </a:r>
            <a:r>
              <a:rPr lang="en-US" sz="6800" dirty="0"/>
              <a:t> </a:t>
            </a:r>
            <a:r>
              <a:rPr lang="en-US" sz="6800" dirty="0" err="1"/>
              <a:t>untuk</a:t>
            </a:r>
            <a:r>
              <a:rPr lang="en-US" sz="6800" dirty="0"/>
              <a:t> </a:t>
            </a:r>
            <a:r>
              <a:rPr lang="en-US" sz="6800" dirty="0" err="1"/>
              <a:t>menyesuaikan</a:t>
            </a:r>
            <a:r>
              <a:rPr lang="en-US" sz="6800" dirty="0"/>
              <a:t> </a:t>
            </a:r>
            <a:r>
              <a:rPr lang="en-US" sz="6800" dirty="0" err="1"/>
              <a:t>kepentingan-kepentingannya</a:t>
            </a:r>
            <a:r>
              <a:rPr lang="en-US" sz="6800" dirty="0"/>
              <a:t> agar </a:t>
            </a:r>
            <a:r>
              <a:rPr lang="en-US" sz="6800" dirty="0" err="1"/>
              <a:t>dapat</a:t>
            </a:r>
            <a:r>
              <a:rPr lang="en-US" sz="6800" dirty="0"/>
              <a:t> </a:t>
            </a:r>
            <a:r>
              <a:rPr lang="en-US" sz="6800" dirty="0" err="1"/>
              <a:t>hidup</a:t>
            </a:r>
            <a:r>
              <a:rPr lang="en-US" sz="6800" dirty="0"/>
              <a:t> </a:t>
            </a:r>
            <a:r>
              <a:rPr lang="en-US" sz="6800" dirty="0" err="1"/>
              <a:t>dengan</a:t>
            </a:r>
            <a:r>
              <a:rPr lang="en-US" sz="6800" dirty="0"/>
              <a:t> </a:t>
            </a:r>
            <a:r>
              <a:rPr lang="en-US" sz="6800" dirty="0" err="1"/>
              <a:t>rukun</a:t>
            </a:r>
            <a:r>
              <a:rPr lang="en-US" sz="6800" dirty="0"/>
              <a:t>.</a:t>
            </a:r>
          </a:p>
          <a:p>
            <a:pPr marL="0" indent="0" algn="just">
              <a:buNone/>
            </a:pPr>
            <a:r>
              <a:rPr lang="en-US" sz="6800" b="1" i="1" dirty="0" smtClean="0"/>
              <a:t>b. </a:t>
            </a:r>
            <a:r>
              <a:rPr lang="en-US" sz="6800" b="1" i="1" dirty="0" err="1" smtClean="0"/>
              <a:t>Teori</a:t>
            </a:r>
            <a:r>
              <a:rPr lang="en-US" sz="6800" b="1" i="1" dirty="0" smtClean="0"/>
              <a:t> </a:t>
            </a:r>
            <a:r>
              <a:rPr lang="en-US" sz="6800" b="1" i="1" dirty="0" err="1"/>
              <a:t>Yuridis</a:t>
            </a:r>
            <a:endParaRPr lang="en-US" sz="6800" b="1" i="1" dirty="0"/>
          </a:p>
          <a:p>
            <a:pPr marL="0" indent="0" algn="just">
              <a:buNone/>
            </a:pPr>
            <a:r>
              <a:rPr lang="en-US" sz="6800" dirty="0" smtClean="0"/>
              <a:t>1</a:t>
            </a:r>
            <a:r>
              <a:rPr lang="en-US" sz="6800" dirty="0"/>
              <a:t>. </a:t>
            </a:r>
            <a:r>
              <a:rPr lang="en-US" sz="6800" dirty="0" err="1"/>
              <a:t>Patriarchaal</a:t>
            </a:r>
            <a:endParaRPr lang="en-US" sz="6800" dirty="0"/>
          </a:p>
          <a:p>
            <a:pPr marL="0" indent="0" algn="just">
              <a:buNone/>
            </a:pPr>
            <a:r>
              <a:rPr lang="en-US" sz="6800" dirty="0" smtClean="0"/>
              <a:t>	</a:t>
            </a:r>
            <a:r>
              <a:rPr lang="en-US" sz="6800" dirty="0" err="1" smtClean="0"/>
              <a:t>Teori</a:t>
            </a:r>
            <a:r>
              <a:rPr lang="en-US" sz="6800" dirty="0" smtClean="0"/>
              <a:t> </a:t>
            </a:r>
            <a:r>
              <a:rPr lang="en-US" sz="6800" dirty="0"/>
              <a:t>yang </a:t>
            </a:r>
            <a:r>
              <a:rPr lang="en-US" sz="6800" dirty="0" err="1"/>
              <a:t>menganut</a:t>
            </a:r>
            <a:r>
              <a:rPr lang="en-US" sz="6800" dirty="0"/>
              <a:t> </a:t>
            </a:r>
            <a:r>
              <a:rPr lang="en-US" sz="6800" dirty="0" err="1"/>
              <a:t>asas</a:t>
            </a:r>
            <a:r>
              <a:rPr lang="en-US" sz="6800" dirty="0"/>
              <a:t> </a:t>
            </a:r>
            <a:r>
              <a:rPr lang="en-US" sz="6800" dirty="0" err="1"/>
              <a:t>kekeluargaan</a:t>
            </a:r>
            <a:r>
              <a:rPr lang="en-US" sz="6800" dirty="0"/>
              <a:t>, </a:t>
            </a:r>
            <a:r>
              <a:rPr lang="en-US" sz="6800" dirty="0" err="1"/>
              <a:t>dimana</a:t>
            </a:r>
            <a:r>
              <a:rPr lang="en-US" sz="6800" dirty="0"/>
              <a:t> </a:t>
            </a:r>
            <a:r>
              <a:rPr lang="en-US" sz="6800" dirty="0" err="1"/>
              <a:t>terdapat</a:t>
            </a:r>
            <a:r>
              <a:rPr lang="en-US" sz="6800" dirty="0"/>
              <a:t> </a:t>
            </a:r>
            <a:r>
              <a:rPr lang="en-US" sz="6800" dirty="0" err="1"/>
              <a:t>satu</a:t>
            </a:r>
            <a:r>
              <a:rPr lang="en-US" sz="6800" dirty="0"/>
              <a:t> orang yang </a:t>
            </a:r>
            <a:r>
              <a:rPr lang="en-US" sz="6800" dirty="0" err="1"/>
              <a:t>bijaksana</a:t>
            </a:r>
            <a:r>
              <a:rPr lang="en-US" sz="6800" dirty="0"/>
              <a:t> </a:t>
            </a:r>
            <a:r>
              <a:rPr lang="en-US" sz="6800" dirty="0" err="1"/>
              <a:t>dan</a:t>
            </a:r>
            <a:r>
              <a:rPr lang="en-US" sz="6800" dirty="0"/>
              <a:t> </a:t>
            </a:r>
            <a:r>
              <a:rPr lang="en-US" sz="6800" dirty="0" err="1"/>
              <a:t>kuat</a:t>
            </a:r>
            <a:r>
              <a:rPr lang="en-US" sz="6800" dirty="0"/>
              <a:t> yang </a:t>
            </a:r>
            <a:r>
              <a:rPr lang="en-US" sz="6800" dirty="0" err="1"/>
              <a:t>dijadikan</a:t>
            </a:r>
            <a:r>
              <a:rPr lang="en-US" sz="6800" dirty="0"/>
              <a:t> </a:t>
            </a:r>
            <a:r>
              <a:rPr lang="en-US" sz="6800" dirty="0" err="1"/>
              <a:t>sebagai</a:t>
            </a:r>
            <a:r>
              <a:rPr lang="en-US" sz="6800" dirty="0"/>
              <a:t> </a:t>
            </a:r>
            <a:r>
              <a:rPr lang="en-US" sz="6800" dirty="0" err="1"/>
              <a:t>kepala</a:t>
            </a:r>
            <a:r>
              <a:rPr lang="en-US" sz="6800" dirty="0"/>
              <a:t> </a:t>
            </a:r>
            <a:r>
              <a:rPr lang="en-US" sz="6800" dirty="0" err="1"/>
              <a:t>keluarga</a:t>
            </a:r>
            <a:r>
              <a:rPr lang="en-US" sz="6800" dirty="0" smtClean="0"/>
              <a:t>.</a:t>
            </a:r>
          </a:p>
          <a:p>
            <a:pPr marL="0" indent="0" algn="just">
              <a:buNone/>
            </a:pPr>
            <a:r>
              <a:rPr lang="en-US" sz="6800" dirty="0"/>
              <a:t>2. </a:t>
            </a:r>
            <a:r>
              <a:rPr lang="en-US" sz="6800" dirty="0" err="1"/>
              <a:t>Patriamonial</a:t>
            </a:r>
            <a:endParaRPr lang="en-US" sz="6800" dirty="0"/>
          </a:p>
          <a:p>
            <a:pPr marL="0" indent="0" algn="just">
              <a:buNone/>
            </a:pPr>
            <a:r>
              <a:rPr lang="en-US" sz="6800" dirty="0" smtClean="0"/>
              <a:t>	Raja </a:t>
            </a:r>
            <a:r>
              <a:rPr lang="en-US" sz="6800" dirty="0" err="1"/>
              <a:t>mempunyai</a:t>
            </a:r>
            <a:r>
              <a:rPr lang="en-US" sz="6800" dirty="0"/>
              <a:t> </a:t>
            </a:r>
            <a:r>
              <a:rPr lang="en-US" sz="6800" dirty="0" err="1"/>
              <a:t>hak</a:t>
            </a:r>
            <a:r>
              <a:rPr lang="en-US" sz="6800" dirty="0"/>
              <a:t> </a:t>
            </a:r>
            <a:r>
              <a:rPr lang="en-US" sz="6800" dirty="0" err="1"/>
              <a:t>sepenuhnya</a:t>
            </a:r>
            <a:r>
              <a:rPr lang="en-US" sz="6800" dirty="0"/>
              <a:t> </a:t>
            </a:r>
            <a:r>
              <a:rPr lang="en-US" sz="6800" dirty="0" err="1"/>
              <a:t>atas</a:t>
            </a:r>
            <a:r>
              <a:rPr lang="en-US" sz="6800" dirty="0"/>
              <a:t> </a:t>
            </a:r>
            <a:r>
              <a:rPr lang="en-US" sz="6800" dirty="0" err="1"/>
              <a:t>daerah</a:t>
            </a:r>
            <a:r>
              <a:rPr lang="en-US" sz="6800" dirty="0"/>
              <a:t> </a:t>
            </a:r>
            <a:r>
              <a:rPr lang="en-US" sz="6800" dirty="0" err="1"/>
              <a:t>kekuasaannya</a:t>
            </a:r>
            <a:r>
              <a:rPr lang="en-US" sz="6800" dirty="0"/>
              <a:t>, </a:t>
            </a:r>
            <a:r>
              <a:rPr lang="en-US" sz="6800" dirty="0" err="1"/>
              <a:t>dan</a:t>
            </a:r>
            <a:r>
              <a:rPr lang="en-US" sz="6800" dirty="0"/>
              <a:t> </a:t>
            </a:r>
            <a:r>
              <a:rPr lang="en-US" sz="6800" dirty="0" err="1"/>
              <a:t>setiap</a:t>
            </a:r>
            <a:r>
              <a:rPr lang="en-US" sz="6800" dirty="0"/>
              <a:t> orang yang </a:t>
            </a:r>
            <a:r>
              <a:rPr lang="en-US" sz="6800" dirty="0" err="1"/>
              <a:t>berada</a:t>
            </a:r>
            <a:r>
              <a:rPr lang="en-US" sz="6800" dirty="0"/>
              <a:t> di </a:t>
            </a:r>
            <a:r>
              <a:rPr lang="en-US" sz="6800" dirty="0" err="1"/>
              <a:t>wilayah</a:t>
            </a:r>
            <a:r>
              <a:rPr lang="en-US" sz="6800" dirty="0"/>
              <a:t> </a:t>
            </a:r>
            <a:r>
              <a:rPr lang="en-US" sz="6800" dirty="0" err="1"/>
              <a:t>tersebut</a:t>
            </a:r>
            <a:r>
              <a:rPr lang="en-US" sz="6800" dirty="0"/>
              <a:t> </a:t>
            </a:r>
            <a:r>
              <a:rPr lang="en-US" sz="6800" dirty="0" err="1"/>
              <a:t>haru</a:t>
            </a:r>
            <a:r>
              <a:rPr lang="en-US" sz="6800" dirty="0"/>
              <a:t> </a:t>
            </a:r>
            <a:r>
              <a:rPr lang="en-US" sz="6800" dirty="0" err="1"/>
              <a:t>tunduj</a:t>
            </a:r>
            <a:r>
              <a:rPr lang="en-US" sz="6800" dirty="0"/>
              <a:t> </a:t>
            </a:r>
            <a:r>
              <a:rPr lang="en-US" sz="6800" dirty="0" err="1"/>
              <a:t>terhadap</a:t>
            </a:r>
            <a:r>
              <a:rPr lang="en-US" sz="6800" dirty="0"/>
              <a:t> raja </a:t>
            </a:r>
            <a:r>
              <a:rPr lang="en-US" sz="6800" dirty="0" err="1"/>
              <a:t>tersebut</a:t>
            </a:r>
            <a:r>
              <a:rPr lang="en-US" sz="6800" dirty="0"/>
              <a:t>.</a:t>
            </a:r>
          </a:p>
          <a:p>
            <a:pPr marL="0" indent="0" algn="just">
              <a:buNone/>
            </a:pPr>
            <a:r>
              <a:rPr lang="en-US" sz="6800" dirty="0"/>
              <a:t>3. </a:t>
            </a:r>
            <a:r>
              <a:rPr lang="en-US" sz="6800" dirty="0" err="1"/>
              <a:t>Pejanjian</a:t>
            </a:r>
            <a:endParaRPr lang="en-US" sz="6800" dirty="0"/>
          </a:p>
          <a:p>
            <a:pPr marL="0" indent="0" algn="just">
              <a:buNone/>
            </a:pPr>
            <a:r>
              <a:rPr lang="en-US" sz="6800" dirty="0" smtClean="0"/>
              <a:t>	Raja </a:t>
            </a:r>
            <a:r>
              <a:rPr lang="en-US" sz="6800" dirty="0" err="1"/>
              <a:t>mengadakan</a:t>
            </a:r>
            <a:r>
              <a:rPr lang="en-US" sz="6800" dirty="0"/>
              <a:t> </a:t>
            </a:r>
            <a:r>
              <a:rPr lang="en-US" sz="6800" dirty="0" err="1"/>
              <a:t>perjanjian</a:t>
            </a:r>
            <a:r>
              <a:rPr lang="en-US" sz="6800" dirty="0"/>
              <a:t> </a:t>
            </a:r>
            <a:r>
              <a:rPr lang="en-US" sz="6800" dirty="0" err="1"/>
              <a:t>dengan</a:t>
            </a:r>
            <a:r>
              <a:rPr lang="en-US" sz="6800" dirty="0"/>
              <a:t> </a:t>
            </a:r>
            <a:r>
              <a:rPr lang="en-US" sz="6800" dirty="0" err="1"/>
              <a:t>masyarakatnya</a:t>
            </a:r>
            <a:r>
              <a:rPr lang="en-US" sz="6800" dirty="0"/>
              <a:t> </a:t>
            </a:r>
            <a:r>
              <a:rPr lang="en-US" sz="6800" dirty="0" err="1"/>
              <a:t>untuk</a:t>
            </a:r>
            <a:r>
              <a:rPr lang="en-US" sz="6800" dirty="0"/>
              <a:t> </a:t>
            </a:r>
            <a:r>
              <a:rPr lang="en-US" sz="6800" dirty="0" err="1"/>
              <a:t>melindungi</a:t>
            </a:r>
            <a:r>
              <a:rPr lang="en-US" sz="6800" dirty="0"/>
              <a:t> </a:t>
            </a:r>
            <a:r>
              <a:rPr lang="en-US" sz="6800" dirty="0" err="1"/>
              <a:t>hak-hak</a:t>
            </a:r>
            <a:r>
              <a:rPr lang="en-US" sz="6800" dirty="0"/>
              <a:t> </a:t>
            </a:r>
            <a:r>
              <a:rPr lang="en-US" sz="6800" dirty="0" err="1"/>
              <a:t>masyarakat</a:t>
            </a:r>
            <a:r>
              <a:rPr lang="en-US" sz="6800" dirty="0"/>
              <a:t> </a:t>
            </a:r>
            <a:r>
              <a:rPr lang="en-US" sz="6800" dirty="0" err="1"/>
              <a:t>itu</a:t>
            </a:r>
            <a:r>
              <a:rPr lang="en-US" sz="6800" dirty="0"/>
              <a:t>, </a:t>
            </a:r>
            <a:r>
              <a:rPr lang="en-US" sz="6800" dirty="0" err="1"/>
              <a:t>dan</a:t>
            </a:r>
            <a:r>
              <a:rPr lang="en-US" sz="6800" dirty="0"/>
              <a:t> </a:t>
            </a:r>
            <a:r>
              <a:rPr lang="en-US" sz="6800" dirty="0" err="1"/>
              <a:t>jika</a:t>
            </a:r>
            <a:r>
              <a:rPr lang="en-US" sz="6800" dirty="0"/>
              <a:t> </a:t>
            </a:r>
            <a:r>
              <a:rPr lang="en-US" sz="6800" dirty="0" err="1"/>
              <a:t>hal</a:t>
            </a:r>
            <a:r>
              <a:rPr lang="en-US" sz="6800" dirty="0"/>
              <a:t> </a:t>
            </a:r>
            <a:r>
              <a:rPr lang="en-US" sz="6800" dirty="0" err="1"/>
              <a:t>tersebut</a:t>
            </a:r>
            <a:r>
              <a:rPr lang="en-US" sz="6800" dirty="0"/>
              <a:t> </a:t>
            </a:r>
            <a:r>
              <a:rPr lang="en-US" sz="6800" dirty="0" err="1"/>
              <a:t>tidak</a:t>
            </a:r>
            <a:r>
              <a:rPr lang="en-US" sz="6800" dirty="0"/>
              <a:t> </a:t>
            </a:r>
            <a:r>
              <a:rPr lang="en-US" sz="6800" dirty="0" err="1"/>
              <a:t>dilakukan</a:t>
            </a:r>
            <a:r>
              <a:rPr lang="en-US" sz="6800" dirty="0"/>
              <a:t> </a:t>
            </a:r>
            <a:r>
              <a:rPr lang="en-US" sz="6800" dirty="0" err="1"/>
              <a:t>maka</a:t>
            </a:r>
            <a:r>
              <a:rPr lang="en-US" sz="6800" dirty="0"/>
              <a:t> </a:t>
            </a:r>
            <a:r>
              <a:rPr lang="en-US" sz="6800" dirty="0" err="1"/>
              <a:t>masyarakat</a:t>
            </a:r>
            <a:r>
              <a:rPr lang="en-US" sz="6800" dirty="0"/>
              <a:t> </a:t>
            </a:r>
            <a:r>
              <a:rPr lang="en-US" sz="6800" dirty="0" err="1"/>
              <a:t>dapat</a:t>
            </a:r>
            <a:r>
              <a:rPr lang="en-US" sz="6800" dirty="0"/>
              <a:t> </a:t>
            </a:r>
            <a:r>
              <a:rPr lang="en-US" sz="6800" dirty="0" err="1"/>
              <a:t>meminta</a:t>
            </a:r>
            <a:r>
              <a:rPr lang="en-US" sz="6800" dirty="0"/>
              <a:t> </a:t>
            </a:r>
            <a:r>
              <a:rPr lang="en-US" sz="6800" dirty="0" err="1"/>
              <a:t>pertanggung</a:t>
            </a:r>
            <a:r>
              <a:rPr lang="en-US" sz="6800" dirty="0"/>
              <a:t> </a:t>
            </a:r>
            <a:r>
              <a:rPr lang="en-US" sz="6800" dirty="0" err="1"/>
              <a:t>jawaban</a:t>
            </a:r>
            <a:r>
              <a:rPr lang="en-US" sz="6800" dirty="0"/>
              <a:t> raja.</a:t>
            </a:r>
          </a:p>
          <a:p>
            <a:pPr marL="0" indent="0" algn="just">
              <a:buNone/>
            </a:pPr>
            <a:r>
              <a:rPr lang="en-US" sz="6800" dirty="0"/>
              <a:t>Negara </a:t>
            </a:r>
            <a:r>
              <a:rPr lang="en-US" sz="6800" dirty="0" err="1"/>
              <a:t>adalah</a:t>
            </a:r>
            <a:r>
              <a:rPr lang="en-US" sz="6800" dirty="0"/>
              <a:t> </a:t>
            </a:r>
            <a:r>
              <a:rPr lang="en-US" sz="6800" dirty="0" err="1"/>
              <a:t>suatu</a:t>
            </a:r>
            <a:r>
              <a:rPr lang="en-US" sz="6800" dirty="0"/>
              <a:t> </a:t>
            </a:r>
            <a:r>
              <a:rPr lang="en-US" sz="6800" dirty="0" err="1"/>
              <a:t>wilayah</a:t>
            </a:r>
            <a:r>
              <a:rPr lang="en-US" sz="6800" dirty="0"/>
              <a:t> di </a:t>
            </a:r>
            <a:r>
              <a:rPr lang="en-US" sz="6800" dirty="0" err="1"/>
              <a:t>permukaan</a:t>
            </a:r>
            <a:r>
              <a:rPr lang="en-US" sz="6800" dirty="0"/>
              <a:t> </a:t>
            </a:r>
            <a:r>
              <a:rPr lang="en-US" sz="6800" dirty="0" err="1"/>
              <a:t>bumi</a:t>
            </a:r>
            <a:r>
              <a:rPr lang="en-US" sz="6800" dirty="0"/>
              <a:t> yang </a:t>
            </a:r>
            <a:r>
              <a:rPr lang="en-US" sz="6800" dirty="0" err="1"/>
              <a:t>kekuasaannya</a:t>
            </a:r>
            <a:r>
              <a:rPr lang="en-US" sz="6800" dirty="0"/>
              <a:t> </a:t>
            </a:r>
            <a:r>
              <a:rPr lang="en-US" sz="6800" dirty="0" err="1"/>
              <a:t>baik</a:t>
            </a:r>
            <a:r>
              <a:rPr lang="en-US" sz="6800" dirty="0"/>
              <a:t> </a:t>
            </a:r>
            <a:r>
              <a:rPr lang="en-US" sz="6800" dirty="0" err="1"/>
              <a:t>politik</a:t>
            </a:r>
            <a:r>
              <a:rPr lang="en-US" sz="6800" dirty="0"/>
              <a:t>, </a:t>
            </a:r>
            <a:r>
              <a:rPr lang="en-US" sz="6800" dirty="0" err="1"/>
              <a:t>militer</a:t>
            </a:r>
            <a:r>
              <a:rPr lang="en-US" sz="6800" dirty="0"/>
              <a:t>, </a:t>
            </a:r>
            <a:r>
              <a:rPr lang="en-US" sz="6800" dirty="0" err="1"/>
              <a:t>ekonomi</a:t>
            </a:r>
            <a:r>
              <a:rPr lang="en-US" sz="6800" dirty="0"/>
              <a:t>, </a:t>
            </a:r>
            <a:r>
              <a:rPr lang="en-US" sz="6800" dirty="0" err="1"/>
              <a:t>sosial</a:t>
            </a:r>
            <a:r>
              <a:rPr lang="en-US" sz="6800" dirty="0"/>
              <a:t> </a:t>
            </a:r>
            <a:r>
              <a:rPr lang="en-US" sz="6800" dirty="0" err="1"/>
              <a:t>maupun</a:t>
            </a:r>
            <a:r>
              <a:rPr lang="en-US" sz="6800" dirty="0"/>
              <a:t> </a:t>
            </a:r>
            <a:r>
              <a:rPr lang="en-US" sz="6800" dirty="0" err="1"/>
              <a:t>budayanya</a:t>
            </a:r>
            <a:r>
              <a:rPr lang="en-US" sz="6800" dirty="0"/>
              <a:t> </a:t>
            </a:r>
            <a:r>
              <a:rPr lang="en-US" sz="6800" dirty="0" err="1"/>
              <a:t>diatur</a:t>
            </a:r>
            <a:r>
              <a:rPr lang="en-US" sz="6800" dirty="0"/>
              <a:t> </a:t>
            </a:r>
            <a:r>
              <a:rPr lang="en-US" sz="6800" dirty="0" err="1"/>
              <a:t>oleh</a:t>
            </a:r>
            <a:r>
              <a:rPr lang="en-US" sz="6800" dirty="0"/>
              <a:t> </a:t>
            </a:r>
            <a:r>
              <a:rPr lang="en-US" sz="6800" dirty="0" err="1"/>
              <a:t>pemerintahan</a:t>
            </a:r>
            <a:r>
              <a:rPr lang="en-US" sz="6800" dirty="0"/>
              <a:t> yang </a:t>
            </a:r>
            <a:r>
              <a:rPr lang="en-US" sz="6800" dirty="0" err="1"/>
              <a:t>berada</a:t>
            </a:r>
            <a:r>
              <a:rPr lang="en-US" sz="6800" dirty="0"/>
              <a:t> di </a:t>
            </a:r>
            <a:r>
              <a:rPr lang="en-US" sz="6800" dirty="0" err="1"/>
              <a:t>wilayah</a:t>
            </a:r>
            <a:r>
              <a:rPr lang="en-US" sz="6800" dirty="0"/>
              <a:t> </a:t>
            </a:r>
            <a:r>
              <a:rPr lang="en-US" sz="6800" dirty="0" err="1"/>
              <a:t>tersebut</a:t>
            </a:r>
            <a:r>
              <a:rPr lang="en-US" sz="68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90800"/>
            <a:ext cx="7772400" cy="1362075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TUJUAN NEGARA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42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371600"/>
            <a:ext cx="7696201" cy="391514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bernegara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Negara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manusia-manusia</a:t>
            </a:r>
            <a:r>
              <a:rPr lang="en-US" dirty="0"/>
              <a:t> (</a:t>
            </a:r>
            <a:r>
              <a:rPr lang="en-US" dirty="0" err="1"/>
              <a:t>masyarakat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 </a:t>
            </a:r>
            <a:r>
              <a:rPr lang="en-US" dirty="0" err="1"/>
              <a:t>Tiap-tiap</a:t>
            </a:r>
            <a:r>
              <a:rPr lang="en-US" dirty="0"/>
              <a:t> Negara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Tujuan</a:t>
            </a:r>
            <a:r>
              <a:rPr lang="en-US" dirty="0"/>
              <a:t>  </a:t>
            </a:r>
            <a:r>
              <a:rPr lang="en-US" dirty="0" err="1"/>
              <a:t>suatu</a:t>
            </a:r>
            <a:r>
              <a:rPr lang="en-US" dirty="0"/>
              <a:t> Negara </a:t>
            </a:r>
            <a:r>
              <a:rPr lang="en-US" dirty="0" err="1"/>
              <a:t>bermacam-macam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pPr marL="0" indent="0" algn="just">
              <a:buNone/>
            </a:pPr>
            <a:r>
              <a:rPr lang="en-US" dirty="0"/>
              <a:t>a.	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memperluas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semata-mata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b.	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c.	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0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7543800" cy="55626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6800" dirty="0" err="1" smtClean="0"/>
              <a:t>Mengemai</a:t>
            </a:r>
            <a:r>
              <a:rPr lang="en-US" sz="6800" dirty="0" smtClean="0"/>
              <a:t> </a:t>
            </a:r>
            <a:r>
              <a:rPr lang="en-US" sz="6800" dirty="0" err="1" smtClean="0"/>
              <a:t>tujuan</a:t>
            </a:r>
            <a:r>
              <a:rPr lang="en-US" sz="6800" dirty="0" smtClean="0"/>
              <a:t> Negara </a:t>
            </a:r>
            <a:r>
              <a:rPr lang="en-US" sz="6800" dirty="0" err="1" smtClean="0"/>
              <a:t>terdapat</a:t>
            </a:r>
            <a:r>
              <a:rPr lang="en-US" sz="6800" dirty="0" smtClean="0"/>
              <a:t> </a:t>
            </a:r>
            <a:r>
              <a:rPr lang="en-US" sz="6800" dirty="0" err="1" smtClean="0"/>
              <a:t>berbagai</a:t>
            </a:r>
            <a:r>
              <a:rPr lang="en-US" sz="6800" dirty="0" smtClean="0"/>
              <a:t> </a:t>
            </a:r>
            <a:r>
              <a:rPr lang="en-US" sz="6800" dirty="0" err="1" smtClean="0"/>
              <a:t>ajaran</a:t>
            </a:r>
            <a:r>
              <a:rPr lang="en-US" sz="6800" dirty="0" smtClean="0"/>
              <a:t>, yang </a:t>
            </a:r>
            <a:r>
              <a:rPr lang="en-US" sz="6800" dirty="0" err="1" smtClean="0"/>
              <a:t>antara</a:t>
            </a:r>
            <a:r>
              <a:rPr lang="en-US" sz="6800" dirty="0" smtClean="0"/>
              <a:t> lain </a:t>
            </a:r>
            <a:r>
              <a:rPr lang="en-US" sz="6800" dirty="0" err="1" smtClean="0"/>
              <a:t>adalah</a:t>
            </a:r>
            <a:r>
              <a:rPr lang="en-US" sz="6800" dirty="0" smtClean="0"/>
              <a:t> :</a:t>
            </a:r>
          </a:p>
          <a:p>
            <a:pPr marL="514350" indent="-514350" algn="just">
              <a:buAutoNum type="alphaLcPeriod"/>
            </a:pPr>
            <a:r>
              <a:rPr lang="en-US" sz="6800" b="1" i="1" dirty="0" err="1" smtClean="0"/>
              <a:t>Ajaran</a:t>
            </a:r>
            <a:r>
              <a:rPr lang="en-US" sz="6800" b="1" i="1" dirty="0" smtClean="0"/>
              <a:t> Plato </a:t>
            </a:r>
            <a:endParaRPr lang="en-US" sz="6800" dirty="0" smtClean="0"/>
          </a:p>
          <a:p>
            <a:pPr marL="0" indent="0" algn="just">
              <a:buNone/>
            </a:pPr>
            <a:r>
              <a:rPr lang="en-US" sz="6800" dirty="0" smtClean="0"/>
              <a:t>	Negara </a:t>
            </a:r>
            <a:r>
              <a:rPr lang="en-US" sz="6800" dirty="0" err="1" smtClean="0"/>
              <a:t>bertujuan</a:t>
            </a:r>
            <a:r>
              <a:rPr lang="en-US" sz="6800" dirty="0" smtClean="0"/>
              <a:t> </a:t>
            </a:r>
            <a:r>
              <a:rPr lang="en-US" sz="6800" dirty="0" err="1" smtClean="0"/>
              <a:t>untuk</a:t>
            </a:r>
            <a:r>
              <a:rPr lang="en-US" sz="6800" dirty="0" smtClean="0"/>
              <a:t> </a:t>
            </a:r>
            <a:r>
              <a:rPr lang="en-US" sz="6800" dirty="0" err="1" smtClean="0"/>
              <a:t>memajukan</a:t>
            </a:r>
            <a:r>
              <a:rPr lang="en-US" sz="6800" dirty="0" smtClean="0"/>
              <a:t> </a:t>
            </a:r>
            <a:r>
              <a:rPr lang="en-US" sz="6800" dirty="0" err="1" smtClean="0"/>
              <a:t>kesusilaan</a:t>
            </a:r>
            <a:r>
              <a:rPr lang="en-US" sz="6800" dirty="0" smtClean="0"/>
              <a:t> </a:t>
            </a:r>
            <a:r>
              <a:rPr lang="en-US" sz="6800" dirty="0" err="1" smtClean="0"/>
              <a:t>manusia</a:t>
            </a:r>
            <a:r>
              <a:rPr lang="en-US" sz="6800" dirty="0" smtClean="0"/>
              <a:t>, </a:t>
            </a:r>
            <a:r>
              <a:rPr lang="en-US" sz="6800" dirty="0" err="1" smtClean="0"/>
              <a:t>sebagai</a:t>
            </a:r>
            <a:r>
              <a:rPr lang="en-US" sz="6800" dirty="0" smtClean="0"/>
              <a:t> </a:t>
            </a:r>
            <a:r>
              <a:rPr lang="en-US" sz="6800" dirty="0" err="1" smtClean="0"/>
              <a:t>perseorangan</a:t>
            </a:r>
            <a:r>
              <a:rPr lang="en-US" sz="6800" dirty="0" smtClean="0"/>
              <a:t> (</a:t>
            </a:r>
            <a:r>
              <a:rPr lang="en-US" sz="6800" dirty="0" err="1" smtClean="0"/>
              <a:t>individu</a:t>
            </a:r>
            <a:r>
              <a:rPr lang="en-US" sz="6800" dirty="0" smtClean="0"/>
              <a:t>) </a:t>
            </a:r>
            <a:r>
              <a:rPr lang="en-US" sz="6800" dirty="0" err="1" smtClean="0"/>
              <a:t>dan</a:t>
            </a:r>
            <a:r>
              <a:rPr lang="en-US" sz="6800" dirty="0" smtClean="0"/>
              <a:t> </a:t>
            </a:r>
            <a:r>
              <a:rPr lang="en-US" sz="6800" dirty="0" err="1" smtClean="0"/>
              <a:t>sebagai</a:t>
            </a:r>
            <a:r>
              <a:rPr lang="en-US" sz="6800" dirty="0" smtClean="0"/>
              <a:t> </a:t>
            </a:r>
            <a:r>
              <a:rPr lang="en-US" sz="6800" dirty="0" err="1" smtClean="0"/>
              <a:t>makhluk</a:t>
            </a:r>
            <a:r>
              <a:rPr lang="en-US" sz="6800" dirty="0" smtClean="0"/>
              <a:t> </a:t>
            </a:r>
            <a:r>
              <a:rPr lang="en-US" sz="6800" dirty="0" err="1" smtClean="0"/>
              <a:t>sosial</a:t>
            </a:r>
            <a:r>
              <a:rPr lang="en-US" sz="6800" dirty="0" smtClean="0"/>
              <a:t>. </a:t>
            </a:r>
            <a:r>
              <a:rPr lang="en-US" sz="6800" dirty="0" err="1" smtClean="0"/>
              <a:t>Untuk</a:t>
            </a:r>
            <a:r>
              <a:rPr lang="en-US" sz="6800" dirty="0" smtClean="0"/>
              <a:t> </a:t>
            </a:r>
            <a:r>
              <a:rPr lang="en-US" sz="6800" dirty="0" err="1" smtClean="0"/>
              <a:t>memenuhi</a:t>
            </a:r>
            <a:r>
              <a:rPr lang="en-US" sz="6800" dirty="0" smtClean="0"/>
              <a:t> </a:t>
            </a:r>
            <a:r>
              <a:rPr lang="en-US" sz="6800" dirty="0" err="1" smtClean="0"/>
              <a:t>kebutuhan-kebutuhan</a:t>
            </a:r>
            <a:r>
              <a:rPr lang="en-US" sz="6800" dirty="0" smtClean="0"/>
              <a:t> yang </a:t>
            </a:r>
            <a:r>
              <a:rPr lang="en-US" sz="6800" dirty="0" err="1" smtClean="0"/>
              <a:t>banyak</a:t>
            </a:r>
            <a:r>
              <a:rPr lang="en-US" sz="6800" dirty="0" smtClean="0"/>
              <a:t> </a:t>
            </a:r>
            <a:r>
              <a:rPr lang="en-US" sz="6800" dirty="0" err="1" smtClean="0"/>
              <a:t>dan</a:t>
            </a:r>
            <a:r>
              <a:rPr lang="en-US" sz="6800" dirty="0" smtClean="0"/>
              <a:t> </a:t>
            </a:r>
            <a:r>
              <a:rPr lang="en-US" sz="6800" dirty="0" err="1" smtClean="0"/>
              <a:t>tidak</a:t>
            </a:r>
            <a:r>
              <a:rPr lang="en-US" sz="6800" dirty="0" smtClean="0"/>
              <a:t> </a:t>
            </a:r>
            <a:r>
              <a:rPr lang="en-US" sz="6800" dirty="0" err="1" smtClean="0"/>
              <a:t>dapat</a:t>
            </a:r>
            <a:r>
              <a:rPr lang="en-US" sz="6800" dirty="0" smtClean="0"/>
              <a:t> </a:t>
            </a:r>
            <a:r>
              <a:rPr lang="en-US" sz="6800" dirty="0" err="1" smtClean="0"/>
              <a:t>dipenuhi</a:t>
            </a:r>
            <a:r>
              <a:rPr lang="en-US" sz="6800" dirty="0" smtClean="0"/>
              <a:t> </a:t>
            </a:r>
            <a:r>
              <a:rPr lang="en-US" sz="6800" dirty="0" err="1" smtClean="0"/>
              <a:t>sendiri</a:t>
            </a:r>
            <a:r>
              <a:rPr lang="en-US" sz="6800" dirty="0" smtClean="0"/>
              <a:t> </a:t>
            </a:r>
            <a:r>
              <a:rPr lang="en-US" sz="6800" dirty="0" err="1" smtClean="0"/>
              <a:t>oleh</a:t>
            </a:r>
            <a:r>
              <a:rPr lang="en-US" sz="6800" dirty="0" smtClean="0"/>
              <a:t> </a:t>
            </a:r>
            <a:r>
              <a:rPr lang="en-US" sz="6800" dirty="0" err="1" smtClean="0"/>
              <a:t>manusia</a:t>
            </a:r>
            <a:r>
              <a:rPr lang="en-US" sz="6800" dirty="0" smtClean="0"/>
              <a:t> </a:t>
            </a:r>
            <a:r>
              <a:rPr lang="en-US" sz="6800" dirty="0" err="1" smtClean="0"/>
              <a:t>secar</a:t>
            </a:r>
            <a:r>
              <a:rPr lang="en-US" sz="6800" dirty="0" smtClean="0"/>
              <a:t> individual, </a:t>
            </a:r>
            <a:r>
              <a:rPr lang="en-US" sz="6800" dirty="0" err="1" smtClean="0"/>
              <a:t>maka</a:t>
            </a:r>
            <a:r>
              <a:rPr lang="en-US" sz="6800" dirty="0" smtClean="0"/>
              <a:t> </a:t>
            </a:r>
            <a:r>
              <a:rPr lang="en-US" sz="6800" dirty="0" err="1" smtClean="0"/>
              <a:t>dibentuk</a:t>
            </a:r>
            <a:r>
              <a:rPr lang="en-US" sz="6800" dirty="0" smtClean="0"/>
              <a:t> </a:t>
            </a:r>
            <a:r>
              <a:rPr lang="en-US" sz="6800" dirty="0" err="1" smtClean="0"/>
              <a:t>negara</a:t>
            </a:r>
            <a:r>
              <a:rPr lang="en-US" sz="6800" dirty="0" smtClean="0"/>
              <a:t> </a:t>
            </a:r>
          </a:p>
          <a:p>
            <a:pPr marL="0" indent="0" algn="just">
              <a:buNone/>
            </a:pPr>
            <a:r>
              <a:rPr lang="en-US" sz="6800" b="1" i="1" dirty="0" smtClean="0"/>
              <a:t>b. </a:t>
            </a:r>
            <a:r>
              <a:rPr lang="en-US" sz="6800" b="1" i="1" dirty="0" err="1" smtClean="0"/>
              <a:t>Ajaran</a:t>
            </a:r>
            <a:r>
              <a:rPr lang="en-US" sz="6800" b="1" i="1" dirty="0" smtClean="0"/>
              <a:t> Negara </a:t>
            </a:r>
            <a:r>
              <a:rPr lang="en-US" sz="6800" b="1" i="1" dirty="0" err="1" smtClean="0"/>
              <a:t>Kekuasaan</a:t>
            </a:r>
            <a:r>
              <a:rPr lang="en-US" sz="6800" b="1" i="1" dirty="0" smtClean="0"/>
              <a:t> </a:t>
            </a:r>
          </a:p>
          <a:p>
            <a:pPr marL="0" indent="0" algn="just">
              <a:buNone/>
            </a:pPr>
            <a:r>
              <a:rPr lang="en-US" sz="6800" dirty="0" smtClean="0"/>
              <a:t>	</a:t>
            </a:r>
            <a:r>
              <a:rPr lang="en-US" sz="6800" dirty="0" err="1" smtClean="0"/>
              <a:t>Penganjur</a:t>
            </a:r>
            <a:r>
              <a:rPr lang="en-US" sz="6800" dirty="0" smtClean="0"/>
              <a:t> </a:t>
            </a:r>
            <a:r>
              <a:rPr lang="en-US" sz="6800" dirty="0" err="1" smtClean="0"/>
              <a:t>ajaran</a:t>
            </a:r>
            <a:r>
              <a:rPr lang="en-US" sz="6800" dirty="0" smtClean="0"/>
              <a:t> </a:t>
            </a:r>
            <a:r>
              <a:rPr lang="en-US" sz="6800" dirty="0" err="1" smtClean="0"/>
              <a:t>ini</a:t>
            </a:r>
            <a:r>
              <a:rPr lang="en-US" sz="6800" dirty="0" smtClean="0"/>
              <a:t> </a:t>
            </a:r>
            <a:r>
              <a:rPr lang="en-US" sz="6800" dirty="0" err="1" smtClean="0"/>
              <a:t>antara</a:t>
            </a:r>
            <a:r>
              <a:rPr lang="en-US" sz="6800" dirty="0" smtClean="0"/>
              <a:t> lain : Machiavelli </a:t>
            </a:r>
            <a:r>
              <a:rPr lang="en-US" sz="6800" dirty="0" err="1" smtClean="0"/>
              <a:t>dan</a:t>
            </a:r>
            <a:r>
              <a:rPr lang="en-US" sz="6800" dirty="0" smtClean="0"/>
              <a:t> Shang Yang. Negara </a:t>
            </a:r>
            <a:r>
              <a:rPr lang="en-US" sz="6800" dirty="0" err="1" smtClean="0"/>
              <a:t>bertujuan</a:t>
            </a:r>
            <a:r>
              <a:rPr lang="en-US" sz="6800" dirty="0" smtClean="0"/>
              <a:t> </a:t>
            </a:r>
            <a:r>
              <a:rPr lang="en-US" sz="6800" dirty="0" err="1" smtClean="0"/>
              <a:t>untuk</a:t>
            </a:r>
            <a:r>
              <a:rPr lang="en-US" sz="6800" dirty="0" smtClean="0"/>
              <a:t> </a:t>
            </a:r>
            <a:r>
              <a:rPr lang="en-US" sz="6800" dirty="0" err="1" smtClean="0"/>
              <a:t>memperluas</a:t>
            </a:r>
            <a:r>
              <a:rPr lang="en-US" sz="6800" dirty="0" smtClean="0"/>
              <a:t> </a:t>
            </a:r>
            <a:r>
              <a:rPr lang="en-US" sz="6800" dirty="0" err="1" smtClean="0"/>
              <a:t>kekuasaan</a:t>
            </a:r>
            <a:r>
              <a:rPr lang="en-US" sz="6800" dirty="0" smtClean="0"/>
              <a:t> </a:t>
            </a:r>
            <a:r>
              <a:rPr lang="en-US" sz="6800" dirty="0" err="1" smtClean="0"/>
              <a:t>semata-mata</a:t>
            </a:r>
            <a:r>
              <a:rPr lang="en-US" sz="6800" dirty="0" smtClean="0"/>
              <a:t> dank arena </a:t>
            </a:r>
            <a:r>
              <a:rPr lang="en-US" sz="6800" dirty="0" err="1" smtClean="0"/>
              <a:t>itu</a:t>
            </a:r>
            <a:r>
              <a:rPr lang="en-US" sz="6800" dirty="0" smtClean="0"/>
              <a:t> </a:t>
            </a:r>
            <a:r>
              <a:rPr lang="en-US" sz="6800" dirty="0" err="1" smtClean="0"/>
              <a:t>disebut</a:t>
            </a:r>
            <a:r>
              <a:rPr lang="en-US" sz="6800" dirty="0" smtClean="0"/>
              <a:t> Negara </a:t>
            </a:r>
            <a:r>
              <a:rPr lang="en-US" sz="6800" dirty="0" err="1" smtClean="0"/>
              <a:t>kekuasaan</a:t>
            </a:r>
            <a:r>
              <a:rPr lang="en-US" sz="6800" dirty="0" smtClean="0"/>
              <a:t>. </a:t>
            </a:r>
            <a:r>
              <a:rPr lang="en-US" sz="6800" dirty="0" err="1" smtClean="0"/>
              <a:t>Menurut</a:t>
            </a:r>
            <a:r>
              <a:rPr lang="en-US" sz="6800" dirty="0" smtClean="0"/>
              <a:t> </a:t>
            </a:r>
            <a:r>
              <a:rPr lang="en-US" sz="6800" dirty="0" err="1" smtClean="0"/>
              <a:t>ajaran</a:t>
            </a:r>
            <a:r>
              <a:rPr lang="en-US" sz="6800" dirty="0" smtClean="0"/>
              <a:t> </a:t>
            </a:r>
            <a:r>
              <a:rPr lang="en-US" sz="6800" dirty="0" err="1" smtClean="0"/>
              <a:t>ini</a:t>
            </a:r>
            <a:r>
              <a:rPr lang="en-US" sz="6800" dirty="0" smtClean="0"/>
              <a:t> orang </a:t>
            </a:r>
            <a:r>
              <a:rPr lang="en-US" sz="6800" dirty="0" err="1" smtClean="0"/>
              <a:t>mendirikan</a:t>
            </a:r>
            <a:r>
              <a:rPr lang="en-US" sz="6800" dirty="0" smtClean="0"/>
              <a:t> Negara </a:t>
            </a:r>
            <a:r>
              <a:rPr lang="en-US" sz="6800" dirty="0" err="1" smtClean="0"/>
              <a:t>itu</a:t>
            </a:r>
            <a:r>
              <a:rPr lang="en-US" sz="6800" dirty="0" smtClean="0"/>
              <a:t> </a:t>
            </a:r>
            <a:r>
              <a:rPr lang="en-US" sz="6800" dirty="0" err="1" smtClean="0"/>
              <a:t>dimaksudkan</a:t>
            </a:r>
            <a:r>
              <a:rPr lang="en-US" sz="6800" dirty="0" smtClean="0"/>
              <a:t> </a:t>
            </a:r>
            <a:r>
              <a:rPr lang="en-US" sz="6800" dirty="0" err="1" smtClean="0"/>
              <a:t>untuk</a:t>
            </a:r>
            <a:r>
              <a:rPr lang="en-US" sz="6800" dirty="0" smtClean="0"/>
              <a:t> </a:t>
            </a:r>
            <a:r>
              <a:rPr lang="en-US" sz="6800" dirty="0" err="1" smtClean="0"/>
              <a:t>menjadikan</a:t>
            </a:r>
            <a:r>
              <a:rPr lang="en-US" sz="6800" dirty="0" smtClean="0"/>
              <a:t> Negara </a:t>
            </a:r>
            <a:r>
              <a:rPr lang="en-US" sz="6800" dirty="0" err="1" smtClean="0"/>
              <a:t>itu</a:t>
            </a:r>
            <a:r>
              <a:rPr lang="en-US" sz="6800" dirty="0" smtClean="0"/>
              <a:t> </a:t>
            </a:r>
            <a:r>
              <a:rPr lang="en-US" sz="6800" dirty="0" err="1" smtClean="0"/>
              <a:t>besar</a:t>
            </a:r>
            <a:r>
              <a:rPr lang="en-US" sz="6800" dirty="0" smtClean="0"/>
              <a:t> </a:t>
            </a:r>
            <a:r>
              <a:rPr lang="en-US" sz="6800" dirty="0" err="1" smtClean="0"/>
              <a:t>dan</a:t>
            </a:r>
            <a:r>
              <a:rPr lang="en-US" sz="6800" dirty="0" smtClean="0"/>
              <a:t> </a:t>
            </a:r>
            <a:r>
              <a:rPr lang="en-US" sz="6800" dirty="0" err="1" smtClean="0"/>
              <a:t>jaya</a:t>
            </a:r>
            <a:r>
              <a:rPr lang="en-US" sz="6800" dirty="0" smtClean="0"/>
              <a:t>.</a:t>
            </a:r>
          </a:p>
          <a:p>
            <a:pPr marL="0" indent="0" algn="just">
              <a:buNone/>
            </a:pPr>
            <a:r>
              <a:rPr lang="en-US" sz="6800" dirty="0" smtClean="0"/>
              <a:t>	</a:t>
            </a:r>
            <a:r>
              <a:rPr lang="en-US" sz="6800" dirty="0" err="1" smtClean="0"/>
              <a:t>Untuk</a:t>
            </a:r>
            <a:r>
              <a:rPr lang="en-US" sz="6800" dirty="0" smtClean="0"/>
              <a:t> </a:t>
            </a:r>
            <a:r>
              <a:rPr lang="en-US" sz="6800" dirty="0" err="1" smtClean="0"/>
              <a:t>mencapai</a:t>
            </a:r>
            <a:r>
              <a:rPr lang="en-US" sz="6800" dirty="0" smtClean="0"/>
              <a:t> </a:t>
            </a:r>
            <a:r>
              <a:rPr lang="en-US" sz="6800" dirty="0" err="1" smtClean="0"/>
              <a:t>kejayaan</a:t>
            </a:r>
            <a:r>
              <a:rPr lang="en-US" sz="6800" dirty="0" smtClean="0"/>
              <a:t> </a:t>
            </a:r>
            <a:r>
              <a:rPr lang="en-US" sz="6800" dirty="0" err="1" smtClean="0"/>
              <a:t>daripada</a:t>
            </a:r>
            <a:r>
              <a:rPr lang="en-US" sz="6800" dirty="0" smtClean="0"/>
              <a:t> </a:t>
            </a:r>
            <a:r>
              <a:rPr lang="en-US" sz="6800" dirty="0" err="1" smtClean="0"/>
              <a:t>negara</a:t>
            </a:r>
            <a:r>
              <a:rPr lang="en-US" sz="6800" dirty="0" smtClean="0"/>
              <a:t> </a:t>
            </a:r>
            <a:r>
              <a:rPr lang="en-US" sz="6800" dirty="0" err="1" smtClean="0"/>
              <a:t>itu</a:t>
            </a:r>
            <a:r>
              <a:rPr lang="en-US" sz="6800" dirty="0" smtClean="0"/>
              <a:t>, </a:t>
            </a:r>
            <a:r>
              <a:rPr lang="en-US" sz="6800" dirty="0" err="1" smtClean="0"/>
              <a:t>maka</a:t>
            </a:r>
            <a:r>
              <a:rPr lang="en-US" sz="6800" dirty="0" smtClean="0"/>
              <a:t> </a:t>
            </a:r>
            <a:r>
              <a:rPr lang="en-US" sz="6800" dirty="0" err="1" smtClean="0"/>
              <a:t>rakyat</a:t>
            </a:r>
            <a:r>
              <a:rPr lang="en-US" sz="6800" dirty="0" smtClean="0"/>
              <a:t> </a:t>
            </a:r>
            <a:r>
              <a:rPr lang="en-US" sz="6800" dirty="0" err="1" smtClean="0"/>
              <a:t>harus</a:t>
            </a:r>
            <a:r>
              <a:rPr lang="en-US" sz="6800" dirty="0" smtClean="0"/>
              <a:t> </a:t>
            </a:r>
            <a:r>
              <a:rPr lang="en-US" sz="6800" dirty="0" err="1" smtClean="0"/>
              <a:t>rela</a:t>
            </a:r>
            <a:r>
              <a:rPr lang="en-US" sz="6800" dirty="0" smtClean="0"/>
              <a:t> </a:t>
            </a:r>
            <a:r>
              <a:rPr lang="en-US" sz="6800" dirty="0" err="1" smtClean="0"/>
              <a:t>berkorban</a:t>
            </a:r>
            <a:r>
              <a:rPr lang="en-US" sz="6800" dirty="0" smtClean="0"/>
              <a:t>, </a:t>
            </a:r>
            <a:r>
              <a:rPr lang="en-US" sz="6800" dirty="0" err="1" smtClean="0"/>
              <a:t>ini</a:t>
            </a:r>
            <a:r>
              <a:rPr lang="en-US" sz="6800" dirty="0" smtClean="0"/>
              <a:t> </a:t>
            </a:r>
            <a:r>
              <a:rPr lang="en-US" sz="6800" dirty="0" err="1" smtClean="0"/>
              <a:t>berarti</a:t>
            </a:r>
            <a:r>
              <a:rPr lang="en-US" sz="6800" dirty="0" smtClean="0"/>
              <a:t> </a:t>
            </a:r>
            <a:r>
              <a:rPr lang="en-US" sz="6800" dirty="0" err="1" smtClean="0"/>
              <a:t>bahwa</a:t>
            </a:r>
            <a:r>
              <a:rPr lang="en-US" sz="6800" dirty="0" smtClean="0"/>
              <a:t> </a:t>
            </a:r>
            <a:r>
              <a:rPr lang="en-US" sz="6800" dirty="0" err="1" smtClean="0"/>
              <a:t>kepentingan</a:t>
            </a:r>
            <a:r>
              <a:rPr lang="en-US" sz="6800" dirty="0" smtClean="0"/>
              <a:t> orang-</a:t>
            </a:r>
            <a:r>
              <a:rPr lang="en-US" sz="6800" dirty="0" err="1" smtClean="0"/>
              <a:t>perseorangan</a:t>
            </a:r>
            <a:r>
              <a:rPr lang="en-US" sz="6800" dirty="0" smtClean="0"/>
              <a:t>  </a:t>
            </a:r>
            <a:r>
              <a:rPr lang="en-US" sz="6800" dirty="0" err="1" smtClean="0"/>
              <a:t>diletakkan</a:t>
            </a:r>
            <a:r>
              <a:rPr lang="en-US" sz="6800" dirty="0" smtClean="0"/>
              <a:t> di </a:t>
            </a:r>
            <a:r>
              <a:rPr lang="en-US" sz="6800" dirty="0" err="1" smtClean="0"/>
              <a:t>bawah</a:t>
            </a:r>
            <a:r>
              <a:rPr lang="en-US" sz="6800" dirty="0" smtClean="0"/>
              <a:t> </a:t>
            </a:r>
            <a:r>
              <a:rPr lang="en-US" sz="6800" dirty="0" err="1" smtClean="0"/>
              <a:t>kepentigan</a:t>
            </a:r>
            <a:r>
              <a:rPr lang="en-US" sz="6800" dirty="0" smtClean="0"/>
              <a:t> </a:t>
            </a:r>
            <a:r>
              <a:rPr lang="en-US" sz="6800" dirty="0" err="1" smtClean="0"/>
              <a:t>bangsa</a:t>
            </a:r>
            <a:r>
              <a:rPr lang="en-US" sz="6800" dirty="0" smtClean="0"/>
              <a:t> </a:t>
            </a:r>
            <a:r>
              <a:rPr lang="en-US" sz="6800" dirty="0" err="1" smtClean="0"/>
              <a:t>dan</a:t>
            </a:r>
            <a:r>
              <a:rPr lang="en-US" sz="6800" dirty="0" smtClean="0"/>
              <a:t> </a:t>
            </a:r>
            <a:r>
              <a:rPr lang="en-US" sz="6800" dirty="0" err="1" smtClean="0"/>
              <a:t>negara</a:t>
            </a:r>
            <a:r>
              <a:rPr lang="en-US" sz="6800" dirty="0" smtClean="0"/>
              <a:t>. Rakyat </a:t>
            </a:r>
            <a:r>
              <a:rPr lang="en-US" sz="6800" dirty="0" err="1" smtClean="0"/>
              <a:t>disini</a:t>
            </a:r>
            <a:r>
              <a:rPr lang="en-US" sz="6800" dirty="0" smtClean="0"/>
              <a:t> </a:t>
            </a:r>
            <a:r>
              <a:rPr lang="en-US" sz="6800" dirty="0" err="1" smtClean="0"/>
              <a:t>hanya</a:t>
            </a:r>
            <a:r>
              <a:rPr lang="en-US" sz="6800" dirty="0" smtClean="0"/>
              <a:t> </a:t>
            </a:r>
            <a:r>
              <a:rPr lang="en-US" sz="6800" dirty="0" err="1" smtClean="0"/>
              <a:t>menjadi</a:t>
            </a:r>
            <a:r>
              <a:rPr lang="en-US" sz="6800" dirty="0" smtClean="0"/>
              <a:t> </a:t>
            </a:r>
            <a:r>
              <a:rPr lang="en-US" sz="6800" dirty="0" err="1" smtClean="0"/>
              <a:t>alat</a:t>
            </a:r>
            <a:r>
              <a:rPr lang="en-US" sz="6800" dirty="0" smtClean="0"/>
              <a:t> </a:t>
            </a:r>
            <a:r>
              <a:rPr lang="en-US" sz="6800" dirty="0" err="1" smtClean="0"/>
              <a:t>belaka</a:t>
            </a:r>
            <a:r>
              <a:rPr lang="en-US" sz="6800" dirty="0" smtClean="0"/>
              <a:t>, </a:t>
            </a:r>
            <a:r>
              <a:rPr lang="en-US" sz="6800" dirty="0" err="1" smtClean="0"/>
              <a:t>dikorbankan</a:t>
            </a:r>
            <a:r>
              <a:rPr lang="en-US" sz="6800" dirty="0" smtClean="0"/>
              <a:t> </a:t>
            </a:r>
            <a:r>
              <a:rPr lang="en-US" sz="6800" dirty="0" err="1" smtClean="0"/>
              <a:t>untuk</a:t>
            </a:r>
            <a:r>
              <a:rPr lang="en-US" sz="6800" dirty="0" smtClean="0"/>
              <a:t> </a:t>
            </a:r>
            <a:r>
              <a:rPr lang="en-US" sz="6800" dirty="0" err="1" smtClean="0"/>
              <a:t>perluasan</a:t>
            </a:r>
            <a:r>
              <a:rPr lang="en-US" sz="6800" dirty="0" smtClean="0"/>
              <a:t> </a:t>
            </a:r>
            <a:r>
              <a:rPr lang="en-US" sz="6800" dirty="0" err="1" smtClean="0"/>
              <a:t>kekuasaan</a:t>
            </a:r>
            <a:r>
              <a:rPr lang="en-US" sz="6800" dirty="0" smtClean="0"/>
              <a:t> </a:t>
            </a:r>
            <a:r>
              <a:rPr lang="en-US" sz="6800" dirty="0" err="1" smtClean="0"/>
              <a:t>itu</a:t>
            </a:r>
            <a:r>
              <a:rPr lang="en-US" sz="6800" dirty="0" smtClean="0"/>
              <a:t>. Negara </a:t>
            </a:r>
            <a:r>
              <a:rPr lang="en-US" sz="6800" dirty="0" err="1" smtClean="0"/>
              <a:t>demikian</a:t>
            </a:r>
            <a:r>
              <a:rPr lang="en-US" sz="6800" dirty="0" smtClean="0"/>
              <a:t> </a:t>
            </a:r>
            <a:r>
              <a:rPr lang="en-US" sz="6800" dirty="0" err="1" smtClean="0"/>
              <a:t>ini</a:t>
            </a:r>
            <a:r>
              <a:rPr lang="en-US" sz="6800" dirty="0" smtClean="0"/>
              <a:t> </a:t>
            </a:r>
            <a:r>
              <a:rPr lang="en-US" sz="6800" dirty="0" err="1" smtClean="0"/>
              <a:t>merupakan</a:t>
            </a:r>
            <a:r>
              <a:rPr lang="en-US" sz="6800" dirty="0" smtClean="0"/>
              <a:t> </a:t>
            </a:r>
            <a:r>
              <a:rPr lang="en-US" sz="6800" dirty="0" err="1" smtClean="0"/>
              <a:t>ini</a:t>
            </a:r>
            <a:r>
              <a:rPr lang="en-US" sz="6800" dirty="0" smtClean="0"/>
              <a:t> </a:t>
            </a:r>
            <a:r>
              <a:rPr lang="en-US" sz="6800" dirty="0" err="1" smtClean="0"/>
              <a:t>merupakan</a:t>
            </a:r>
            <a:r>
              <a:rPr lang="en-US" sz="6800" dirty="0" smtClean="0"/>
              <a:t> </a:t>
            </a:r>
            <a:r>
              <a:rPr lang="en-US" sz="6800" dirty="0" err="1" smtClean="0"/>
              <a:t>negara</a:t>
            </a:r>
            <a:r>
              <a:rPr lang="en-US" sz="6800" dirty="0" smtClean="0"/>
              <a:t> dictator </a:t>
            </a:r>
            <a:r>
              <a:rPr lang="en-US" sz="6800" dirty="0" err="1" smtClean="0"/>
              <a:t>militer</a:t>
            </a:r>
            <a:r>
              <a:rPr lang="en-US" sz="6800" dirty="0" smtClean="0"/>
              <a:t>. Shang Yang </a:t>
            </a:r>
            <a:r>
              <a:rPr lang="en-US" sz="6800" dirty="0" err="1" smtClean="0"/>
              <a:t>pernah</a:t>
            </a:r>
            <a:r>
              <a:rPr lang="en-US" sz="6800" dirty="0" smtClean="0"/>
              <a:t> </a:t>
            </a:r>
            <a:r>
              <a:rPr lang="en-US" sz="6800" dirty="0" err="1" smtClean="0"/>
              <a:t>berkata</a:t>
            </a:r>
            <a:r>
              <a:rPr lang="en-US" sz="6800" dirty="0" smtClean="0"/>
              <a:t> “A weak people means a strong state and a strong state means a weak people”. </a:t>
            </a:r>
            <a:r>
              <a:rPr lang="en-US" sz="6800" dirty="0" err="1" smtClean="0"/>
              <a:t>Jika</a:t>
            </a:r>
            <a:r>
              <a:rPr lang="en-US" sz="6800" dirty="0" smtClean="0"/>
              <a:t> orang </a:t>
            </a:r>
            <a:r>
              <a:rPr lang="en-US" sz="6800" dirty="0" err="1" smtClean="0"/>
              <a:t>menghendaki</a:t>
            </a:r>
            <a:r>
              <a:rPr lang="en-US" sz="6800" dirty="0" smtClean="0"/>
              <a:t> </a:t>
            </a:r>
            <a:r>
              <a:rPr lang="en-US" sz="6800" dirty="0" err="1" smtClean="0"/>
              <a:t>suatu</a:t>
            </a:r>
            <a:r>
              <a:rPr lang="en-US" sz="6800" dirty="0" smtClean="0"/>
              <a:t> </a:t>
            </a:r>
            <a:r>
              <a:rPr lang="en-US" sz="6800" dirty="0" err="1" smtClean="0"/>
              <a:t>negara</a:t>
            </a:r>
            <a:r>
              <a:rPr lang="en-US" sz="6800" dirty="0" smtClean="0"/>
              <a:t> yang </a:t>
            </a:r>
            <a:r>
              <a:rPr lang="en-US" sz="6800" dirty="0" err="1" smtClean="0"/>
              <a:t>kuat</a:t>
            </a:r>
            <a:r>
              <a:rPr lang="en-US" sz="6800" dirty="0" smtClean="0"/>
              <a:t> </a:t>
            </a:r>
            <a:r>
              <a:rPr lang="en-US" sz="6800" dirty="0" err="1" smtClean="0"/>
              <a:t>dan</a:t>
            </a:r>
            <a:r>
              <a:rPr lang="en-US" sz="6800" dirty="0" smtClean="0"/>
              <a:t> </a:t>
            </a:r>
            <a:r>
              <a:rPr lang="en-US" sz="6800" dirty="0" err="1" smtClean="0"/>
              <a:t>berkuasa</a:t>
            </a:r>
            <a:r>
              <a:rPr lang="en-US" sz="6800" dirty="0" smtClean="0"/>
              <a:t>, </a:t>
            </a:r>
            <a:r>
              <a:rPr lang="en-US" sz="6800" dirty="0" err="1" smtClean="0"/>
              <a:t>maka</a:t>
            </a:r>
            <a:r>
              <a:rPr lang="en-US" sz="6800" dirty="0" smtClean="0"/>
              <a:t> </a:t>
            </a:r>
            <a:r>
              <a:rPr lang="en-US" sz="6800" dirty="0" err="1" smtClean="0"/>
              <a:t>rakyat</a:t>
            </a:r>
            <a:r>
              <a:rPr lang="en-US" sz="6800" dirty="0" smtClean="0"/>
              <a:t> </a:t>
            </a:r>
            <a:r>
              <a:rPr lang="en-US" sz="6800" dirty="0" err="1" smtClean="0"/>
              <a:t>harus</a:t>
            </a:r>
            <a:r>
              <a:rPr lang="en-US" sz="6800" dirty="0" smtClean="0"/>
              <a:t> </a:t>
            </a:r>
            <a:r>
              <a:rPr lang="en-US" sz="6800" dirty="0" err="1" smtClean="0"/>
              <a:t>dilemahkan</a:t>
            </a:r>
            <a:r>
              <a:rPr lang="en-US" sz="6800" dirty="0" smtClean="0"/>
              <a:t> </a:t>
            </a:r>
            <a:r>
              <a:rPr lang="en-US" sz="6800" dirty="0" err="1" smtClean="0"/>
              <a:t>dan</a:t>
            </a:r>
            <a:r>
              <a:rPr lang="en-US" sz="6800" dirty="0" smtClean="0"/>
              <a:t> </a:t>
            </a:r>
            <a:r>
              <a:rPr lang="en-US" sz="6800" dirty="0" err="1" smtClean="0"/>
              <a:t>dimiskinkan</a:t>
            </a:r>
            <a:r>
              <a:rPr lang="en-US" sz="6800" dirty="0" smtClean="0"/>
              <a:t>; </a:t>
            </a:r>
            <a:r>
              <a:rPr lang="en-US" sz="6800" dirty="0" err="1" smtClean="0"/>
              <a:t>namun</a:t>
            </a:r>
            <a:r>
              <a:rPr lang="en-US" sz="6800" dirty="0" smtClean="0"/>
              <a:t> </a:t>
            </a:r>
            <a:r>
              <a:rPr lang="en-US" sz="6800" dirty="0" err="1" smtClean="0"/>
              <a:t>sebaliknya</a:t>
            </a:r>
            <a:r>
              <a:rPr lang="en-US" sz="6800" dirty="0" smtClean="0"/>
              <a:t> </a:t>
            </a:r>
            <a:r>
              <a:rPr lang="en-US" sz="6800" dirty="0" err="1" smtClean="0"/>
              <a:t>jika</a:t>
            </a:r>
            <a:r>
              <a:rPr lang="en-US" sz="6800" dirty="0" smtClean="0"/>
              <a:t> orang </a:t>
            </a:r>
            <a:r>
              <a:rPr lang="en-US" sz="6800" dirty="0" err="1" smtClean="0"/>
              <a:t>menghendaki</a:t>
            </a:r>
            <a:r>
              <a:rPr lang="en-US" sz="6800" dirty="0" smtClean="0"/>
              <a:t> </a:t>
            </a:r>
            <a:r>
              <a:rPr lang="en-US" sz="6800" dirty="0" err="1" smtClean="0"/>
              <a:t>rakyat</a:t>
            </a:r>
            <a:r>
              <a:rPr lang="en-US" sz="6800" dirty="0" smtClean="0"/>
              <a:t> </a:t>
            </a:r>
            <a:r>
              <a:rPr lang="en-US" sz="6800" dirty="0" err="1" smtClean="0"/>
              <a:t>menjadi</a:t>
            </a:r>
            <a:r>
              <a:rPr lang="en-US" sz="6800" dirty="0" smtClean="0"/>
              <a:t> </a:t>
            </a:r>
            <a:r>
              <a:rPr lang="en-US" sz="6800" dirty="0" err="1" smtClean="0"/>
              <a:t>kuat</a:t>
            </a:r>
            <a:r>
              <a:rPr lang="en-US" sz="6800" dirty="0" smtClean="0"/>
              <a:t> </a:t>
            </a:r>
            <a:r>
              <a:rPr lang="en-US" sz="6800" dirty="0" err="1" smtClean="0"/>
              <a:t>dan</a:t>
            </a:r>
            <a:r>
              <a:rPr lang="en-US" sz="6800" dirty="0" smtClean="0"/>
              <a:t> kaya, </a:t>
            </a:r>
            <a:r>
              <a:rPr lang="en-US" sz="6800" dirty="0" err="1" smtClean="0"/>
              <a:t>maka</a:t>
            </a:r>
            <a:r>
              <a:rPr lang="en-US" sz="6800" dirty="0" smtClean="0"/>
              <a:t> </a:t>
            </a:r>
            <a:r>
              <a:rPr lang="en-US" sz="6800" dirty="0" err="1" smtClean="0"/>
              <a:t>negara</a:t>
            </a:r>
            <a:r>
              <a:rPr lang="en-US" sz="6800" dirty="0" smtClean="0"/>
              <a:t> </a:t>
            </a:r>
            <a:r>
              <a:rPr lang="en-US" sz="6800" dirty="0" err="1" smtClean="0"/>
              <a:t>itu</a:t>
            </a:r>
            <a:r>
              <a:rPr lang="en-US" sz="6800" dirty="0" smtClean="0"/>
              <a:t> </a:t>
            </a:r>
            <a:r>
              <a:rPr lang="en-US" sz="6800" dirty="0" err="1" smtClean="0"/>
              <a:t>akan</a:t>
            </a:r>
            <a:r>
              <a:rPr lang="en-US" sz="6800" dirty="0" smtClean="0"/>
              <a:t> </a:t>
            </a:r>
            <a:r>
              <a:rPr lang="en-US" sz="6800" dirty="0" err="1" smtClean="0"/>
              <a:t>menjadi</a:t>
            </a:r>
            <a:r>
              <a:rPr lang="en-US" sz="6800" dirty="0" smtClean="0"/>
              <a:t> </a:t>
            </a:r>
            <a:r>
              <a:rPr lang="en-US" sz="6800" dirty="0" err="1" smtClean="0"/>
              <a:t>lemah</a:t>
            </a:r>
            <a:endParaRPr lang="en-US" sz="6800" dirty="0" smtClean="0"/>
          </a:p>
          <a:p>
            <a:pPr marL="0" indent="0" algn="just">
              <a:buNone/>
            </a:pPr>
            <a:r>
              <a:rPr lang="en-US" sz="6800" b="1" i="1" dirty="0" smtClean="0"/>
              <a:t>c. </a:t>
            </a:r>
            <a:r>
              <a:rPr lang="en-US" sz="6800" b="1" i="1" dirty="0" err="1" smtClean="0"/>
              <a:t>Ajaran</a:t>
            </a:r>
            <a:r>
              <a:rPr lang="en-US" sz="6800" b="1" i="1" dirty="0" smtClean="0"/>
              <a:t> </a:t>
            </a:r>
            <a:r>
              <a:rPr lang="en-US" sz="6800" b="1" i="1" dirty="0" err="1" smtClean="0"/>
              <a:t>Teokratis</a:t>
            </a:r>
            <a:r>
              <a:rPr lang="en-US" sz="6800" b="1" i="1" dirty="0" smtClean="0"/>
              <a:t> (</a:t>
            </a:r>
            <a:r>
              <a:rPr lang="en-US" sz="6800" b="1" i="1" dirty="0" err="1" smtClean="0"/>
              <a:t>Kedaulatan</a:t>
            </a:r>
            <a:r>
              <a:rPr lang="en-US" sz="6800" b="1" i="1" dirty="0" smtClean="0"/>
              <a:t> </a:t>
            </a:r>
            <a:r>
              <a:rPr lang="en-US" sz="6800" b="1" i="1" dirty="0" err="1" smtClean="0"/>
              <a:t>Tuhan</a:t>
            </a:r>
            <a:r>
              <a:rPr lang="en-US" sz="6800" b="1" i="1" dirty="0" smtClean="0"/>
              <a:t>)</a:t>
            </a:r>
          </a:p>
          <a:p>
            <a:pPr marL="0" indent="0" algn="just">
              <a:buNone/>
            </a:pPr>
            <a:r>
              <a:rPr lang="en-US" sz="6800" dirty="0" smtClean="0"/>
              <a:t>	</a:t>
            </a:r>
            <a:r>
              <a:rPr lang="en-US" sz="6800" dirty="0" err="1" smtClean="0"/>
              <a:t>Tujuan</a:t>
            </a:r>
            <a:r>
              <a:rPr lang="en-US" sz="6800" dirty="0" smtClean="0"/>
              <a:t> </a:t>
            </a:r>
            <a:r>
              <a:rPr lang="en-US" sz="6800" dirty="0" err="1" smtClean="0"/>
              <a:t>negara</a:t>
            </a:r>
            <a:r>
              <a:rPr lang="en-US" sz="6800" dirty="0" smtClean="0"/>
              <a:t> </a:t>
            </a:r>
            <a:r>
              <a:rPr lang="en-US" sz="6800" dirty="0" err="1" smtClean="0"/>
              <a:t>itu</a:t>
            </a:r>
            <a:r>
              <a:rPr lang="en-US" sz="6800" dirty="0" smtClean="0"/>
              <a:t> </a:t>
            </a:r>
            <a:r>
              <a:rPr lang="en-US" sz="6800" dirty="0" err="1" smtClean="0"/>
              <a:t>ialah</a:t>
            </a:r>
            <a:r>
              <a:rPr lang="en-US" sz="6800" dirty="0" smtClean="0"/>
              <a:t> </a:t>
            </a:r>
            <a:r>
              <a:rPr lang="en-US" sz="6800" dirty="0" err="1" smtClean="0"/>
              <a:t>untuk</a:t>
            </a:r>
            <a:r>
              <a:rPr lang="en-US" sz="6800" dirty="0" smtClean="0"/>
              <a:t> </a:t>
            </a:r>
            <a:r>
              <a:rPr lang="en-US" sz="6800" dirty="0" err="1" smtClean="0"/>
              <a:t>mencapai</a:t>
            </a:r>
            <a:r>
              <a:rPr lang="en-US" sz="6800" dirty="0" smtClean="0"/>
              <a:t> </a:t>
            </a:r>
            <a:r>
              <a:rPr lang="en-US" sz="6800" dirty="0" err="1" smtClean="0"/>
              <a:t>penghidupan</a:t>
            </a:r>
            <a:r>
              <a:rPr lang="en-US" sz="6800" dirty="0" smtClean="0"/>
              <a:t> </a:t>
            </a:r>
            <a:r>
              <a:rPr lang="en-US" sz="6800" dirty="0" err="1" smtClean="0"/>
              <a:t>dan</a:t>
            </a:r>
            <a:r>
              <a:rPr lang="en-US" sz="6800" dirty="0" smtClean="0"/>
              <a:t> </a:t>
            </a:r>
            <a:r>
              <a:rPr lang="en-US" sz="6800" dirty="0" err="1" smtClean="0"/>
              <a:t>kehidupan</a:t>
            </a:r>
            <a:r>
              <a:rPr lang="en-US" sz="6800" dirty="0" smtClean="0"/>
              <a:t> </a:t>
            </a:r>
            <a:r>
              <a:rPr lang="en-US" sz="6800" dirty="0" err="1" smtClean="0"/>
              <a:t>aman</a:t>
            </a:r>
            <a:r>
              <a:rPr lang="en-US" sz="6800" dirty="0" smtClean="0"/>
              <a:t> </a:t>
            </a:r>
            <a:r>
              <a:rPr lang="en-US" sz="6800" dirty="0" err="1" smtClean="0"/>
              <a:t>dan</a:t>
            </a:r>
            <a:r>
              <a:rPr lang="en-US" sz="6800" dirty="0" smtClean="0"/>
              <a:t> </a:t>
            </a:r>
            <a:r>
              <a:rPr lang="en-US" sz="6800" dirty="0" err="1" smtClean="0"/>
              <a:t>tentram</a:t>
            </a:r>
            <a:r>
              <a:rPr lang="en-US" sz="6800" dirty="0" smtClean="0"/>
              <a:t> </a:t>
            </a:r>
            <a:r>
              <a:rPr lang="en-US" sz="6800" dirty="0" err="1" smtClean="0"/>
              <a:t>dengan</a:t>
            </a:r>
            <a:r>
              <a:rPr lang="en-US" sz="6800" dirty="0" smtClean="0"/>
              <a:t> </a:t>
            </a:r>
            <a:r>
              <a:rPr lang="en-US" sz="6800" dirty="0" err="1" smtClean="0"/>
              <a:t>taat</a:t>
            </a:r>
            <a:r>
              <a:rPr lang="en-US" sz="6800" dirty="0" smtClean="0"/>
              <a:t> </a:t>
            </a:r>
            <a:r>
              <a:rPr lang="en-US" sz="6800" dirty="0" err="1" smtClean="0"/>
              <a:t>kepada</a:t>
            </a:r>
            <a:r>
              <a:rPr lang="en-US" sz="6800" dirty="0" smtClean="0"/>
              <a:t> </a:t>
            </a:r>
            <a:r>
              <a:rPr lang="en-US" sz="6800" dirty="0" err="1" smtClean="0"/>
              <a:t>dan</a:t>
            </a:r>
            <a:r>
              <a:rPr lang="en-US" sz="6800" dirty="0" smtClean="0"/>
              <a:t> di </a:t>
            </a:r>
            <a:r>
              <a:rPr lang="en-US" sz="6800" dirty="0" err="1" smtClean="0"/>
              <a:t>bawah</a:t>
            </a:r>
            <a:r>
              <a:rPr lang="en-US" sz="6800" dirty="0" smtClean="0"/>
              <a:t> </a:t>
            </a:r>
            <a:r>
              <a:rPr lang="en-US" sz="6800" dirty="0" err="1" smtClean="0"/>
              <a:t>pimpinan</a:t>
            </a:r>
            <a:r>
              <a:rPr lang="en-US" sz="6800" dirty="0" smtClean="0"/>
              <a:t> </a:t>
            </a:r>
            <a:r>
              <a:rPr lang="en-US" sz="6800" dirty="0" err="1" smtClean="0"/>
              <a:t>Tuhan</a:t>
            </a:r>
            <a:r>
              <a:rPr lang="en-US" sz="6800" dirty="0" smtClean="0"/>
              <a:t>. </a:t>
            </a:r>
            <a:r>
              <a:rPr lang="en-US" sz="6800" dirty="0" err="1" smtClean="0"/>
              <a:t>Pimpinan</a:t>
            </a:r>
            <a:r>
              <a:rPr lang="en-US" sz="6800" dirty="0" smtClean="0"/>
              <a:t> </a:t>
            </a:r>
            <a:r>
              <a:rPr lang="en-US" sz="6800" dirty="0" err="1" smtClean="0"/>
              <a:t>negara</a:t>
            </a:r>
            <a:r>
              <a:rPr lang="en-US" sz="6800" dirty="0" smtClean="0"/>
              <a:t> </a:t>
            </a:r>
            <a:r>
              <a:rPr lang="en-US" sz="6800" dirty="0" err="1" smtClean="0"/>
              <a:t>menjalankan</a:t>
            </a:r>
            <a:r>
              <a:rPr lang="en-US" sz="6800" dirty="0" smtClean="0"/>
              <a:t> </a:t>
            </a:r>
            <a:r>
              <a:rPr lang="en-US" sz="6800" dirty="0" err="1" smtClean="0"/>
              <a:t>kekuasaan</a:t>
            </a:r>
            <a:r>
              <a:rPr lang="en-US" sz="6800" dirty="0" smtClean="0"/>
              <a:t> </a:t>
            </a:r>
            <a:r>
              <a:rPr lang="en-US" sz="6800" dirty="0" err="1" smtClean="0"/>
              <a:t>hanyalah</a:t>
            </a:r>
            <a:r>
              <a:rPr lang="en-US" sz="6800" dirty="0" smtClean="0"/>
              <a:t> </a:t>
            </a:r>
            <a:r>
              <a:rPr lang="en-US" sz="6800" dirty="0" err="1" smtClean="0"/>
              <a:t>berdasarkan</a:t>
            </a:r>
            <a:r>
              <a:rPr lang="en-US" sz="6800" dirty="0" smtClean="0"/>
              <a:t> </a:t>
            </a:r>
            <a:r>
              <a:rPr lang="en-US" sz="6800" dirty="0" err="1" smtClean="0"/>
              <a:t>kekuasaan</a:t>
            </a:r>
            <a:r>
              <a:rPr lang="en-US" sz="6800" dirty="0" smtClean="0"/>
              <a:t> </a:t>
            </a:r>
            <a:r>
              <a:rPr lang="en-US" sz="6800" dirty="0" err="1" smtClean="0"/>
              <a:t>Tuhan</a:t>
            </a:r>
            <a:r>
              <a:rPr lang="en-US" sz="6800" dirty="0" smtClean="0"/>
              <a:t> yang </a:t>
            </a:r>
            <a:r>
              <a:rPr lang="en-US" sz="6800" dirty="0" err="1" smtClean="0"/>
              <a:t>diberikan</a:t>
            </a:r>
            <a:r>
              <a:rPr lang="en-US" sz="6800" dirty="0" smtClean="0"/>
              <a:t> </a:t>
            </a:r>
            <a:r>
              <a:rPr lang="en-US" sz="6800" dirty="0" err="1" smtClean="0"/>
              <a:t>kepadanya</a:t>
            </a:r>
            <a:r>
              <a:rPr lang="en-US" sz="6800" dirty="0" smtClean="0"/>
              <a:t> (Thomas Aquinas, </a:t>
            </a:r>
            <a:r>
              <a:rPr lang="en-US" sz="6800" dirty="0" err="1" smtClean="0"/>
              <a:t>Augustinus</a:t>
            </a:r>
            <a:r>
              <a:rPr lang="en-US" sz="6800" dirty="0" smtClean="0"/>
              <a:t>, </a:t>
            </a:r>
            <a:r>
              <a:rPr lang="en-US" sz="6800" dirty="0" err="1" smtClean="0"/>
              <a:t>dan</a:t>
            </a:r>
            <a:r>
              <a:rPr lang="en-US" sz="6800" dirty="0" smtClean="0"/>
              <a:t> </a:t>
            </a:r>
            <a:r>
              <a:rPr lang="en-US" sz="6800" dirty="0" err="1" smtClean="0"/>
              <a:t>sebagainya</a:t>
            </a:r>
            <a:r>
              <a:rPr lang="en-US" sz="6800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32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914400"/>
            <a:ext cx="7467601" cy="51054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b="1" i="1" dirty="0"/>
              <a:t>d. </a:t>
            </a:r>
            <a:r>
              <a:rPr lang="en-US" b="1" i="1" dirty="0" err="1"/>
              <a:t>Ajaran</a:t>
            </a:r>
            <a:r>
              <a:rPr lang="en-US" b="1" i="1" dirty="0"/>
              <a:t> Negara </a:t>
            </a:r>
            <a:r>
              <a:rPr lang="en-US" b="1" i="1" dirty="0" err="1"/>
              <a:t>Polisi</a:t>
            </a:r>
            <a:endParaRPr lang="en-US" b="1" i="1" dirty="0"/>
          </a:p>
          <a:p>
            <a:pPr marL="0" indent="0" algn="just">
              <a:buNone/>
            </a:pPr>
            <a:r>
              <a:rPr lang="en-US" dirty="0"/>
              <a:t>	Negara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(Kant).</a:t>
            </a:r>
          </a:p>
          <a:p>
            <a:pPr marL="0" indent="0" algn="just">
              <a:buNone/>
            </a:pPr>
            <a:r>
              <a:rPr lang="en-US" b="1" i="1" dirty="0"/>
              <a:t>e. </a:t>
            </a:r>
            <a:r>
              <a:rPr lang="en-US" b="1" i="1" dirty="0" err="1"/>
              <a:t>Ajaran</a:t>
            </a:r>
            <a:r>
              <a:rPr lang="en-US" b="1" i="1" dirty="0"/>
              <a:t> Negara </a:t>
            </a:r>
            <a:r>
              <a:rPr lang="en-US" b="1" i="1" dirty="0" err="1"/>
              <a:t>Hukum</a:t>
            </a:r>
            <a:endParaRPr lang="en-US" b="1" i="1" dirty="0"/>
          </a:p>
          <a:p>
            <a:pPr marL="0" indent="0" algn="just">
              <a:buNone/>
            </a:pPr>
            <a:r>
              <a:rPr lang="en-US" dirty="0"/>
              <a:t>	Negara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 hokum,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berpedoman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hokum (</a:t>
            </a:r>
            <a:r>
              <a:rPr lang="en-US" dirty="0" err="1"/>
              <a:t>Krabbe</a:t>
            </a:r>
            <a:r>
              <a:rPr lang="en-US" dirty="0"/>
              <a:t>).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hokum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pemerintahannya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hokum. </a:t>
            </a:r>
            <a:r>
              <a:rPr lang="en-US" dirty="0" err="1"/>
              <a:t>Semua</a:t>
            </a:r>
            <a:r>
              <a:rPr lang="en-US" dirty="0"/>
              <a:t> orang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hokum,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hukumlah</a:t>
            </a:r>
            <a:r>
              <a:rPr lang="en-US" dirty="0"/>
              <a:t> yang </a:t>
            </a:r>
            <a:r>
              <a:rPr lang="en-US" dirty="0" err="1"/>
              <a:t>berkuasa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(Government not by man, but by law = the rule of law)</a:t>
            </a:r>
          </a:p>
          <a:p>
            <a:pPr marL="0" indent="0" algn="just">
              <a:buNone/>
            </a:pPr>
            <a:r>
              <a:rPr lang="en-US" b="1" i="1" dirty="0" smtClean="0"/>
              <a:t>f. Negara </a:t>
            </a:r>
            <a:r>
              <a:rPr lang="en-US" b="1" i="1" dirty="0" err="1"/>
              <a:t>kesejahteraan</a:t>
            </a:r>
            <a:r>
              <a:rPr lang="en-US" b="1" i="1" dirty="0"/>
              <a:t> (Welfare state =  Social </a:t>
            </a:r>
            <a:r>
              <a:rPr lang="en-US" b="1" i="1" dirty="0" err="1"/>
              <a:t>erce</a:t>
            </a:r>
            <a:r>
              <a:rPr lang="en-US" b="1" i="1" dirty="0"/>
              <a:t> State)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kesejaheraan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belaka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utuk</a:t>
            </a:r>
            <a:r>
              <a:rPr lang="en-US" dirty="0"/>
              <a:t> </a:t>
            </a:r>
            <a:r>
              <a:rPr lang="en-US" dirty="0" err="1"/>
              <a:t>mncapai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kebahagiaan</a:t>
            </a:r>
            <a:r>
              <a:rPr lang="en-US" dirty="0"/>
              <a:t>, </a:t>
            </a:r>
            <a:r>
              <a:rPr lang="en-US" dirty="0" err="1"/>
              <a:t>kemakmuran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social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rakya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8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106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Pushpin</vt:lpstr>
      <vt:lpstr>Sifat Negara</vt:lpstr>
      <vt:lpstr>PowerPoint Presentation</vt:lpstr>
      <vt:lpstr>PowerPoint Presentation</vt:lpstr>
      <vt:lpstr>HAKIKAT NEGARA</vt:lpstr>
      <vt:lpstr>PowerPoint Presentation</vt:lpstr>
      <vt:lpstr>TUJUAN NEGARA</vt:lpstr>
      <vt:lpstr>PowerPoint Presentation</vt:lpstr>
      <vt:lpstr>PowerPoint Presentation</vt:lpstr>
      <vt:lpstr>PowerPoint Presentation</vt:lpstr>
      <vt:lpstr>FUNGSI NEGARA</vt:lpstr>
      <vt:lpstr>PowerPoint Presentation</vt:lpstr>
      <vt:lpstr>Beberapa teori fungsi negara :  </vt:lpstr>
      <vt:lpstr>PowerPoint Presentation</vt:lpstr>
      <vt:lpstr>PowerPoint Presentation</vt:lpstr>
      <vt:lpstr>PowerPoint Presentation</vt:lpstr>
      <vt:lpstr>PowerPoint Presentation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Ilmu Negara</dc:title>
  <dc:creator>user</dc:creator>
  <cp:lastModifiedBy>ASUS</cp:lastModifiedBy>
  <cp:revision>14</cp:revision>
  <dcterms:created xsi:type="dcterms:W3CDTF">2019-11-08T15:27:19Z</dcterms:created>
  <dcterms:modified xsi:type="dcterms:W3CDTF">2020-01-22T04:55:48Z</dcterms:modified>
</cp:coreProperties>
</file>