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F68375-9DD0-453D-B5DB-BD9D228244F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3396A2-A015-4B5D-9E0A-97735DC7D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ISTILAH, PENGERTIAN NEGARA DAN UNSUR-UNSUR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0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Negara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010400" cy="5638800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en-US" sz="2000" dirty="0" err="1" smtClean="0">
                <a:latin typeface="+mj-lt"/>
                <a:cs typeface="Times New Roman" pitchFamily="18" charset="0"/>
              </a:rPr>
              <a:t>Istilah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Negara </a:t>
            </a:r>
            <a:r>
              <a:rPr lang="en-US" sz="2000" dirty="0" err="1">
                <a:latin typeface="+mj-lt"/>
                <a:cs typeface="Times New Roman" pitchFamily="18" charset="0"/>
              </a:rPr>
              <a:t>diterjemahkan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dari</a:t>
            </a:r>
            <a:r>
              <a:rPr lang="en-US" sz="2000" dirty="0">
                <a:latin typeface="+mj-lt"/>
                <a:cs typeface="Times New Roman" pitchFamily="18" charset="0"/>
              </a:rPr>
              <a:t> kata-kata </a:t>
            </a:r>
            <a:r>
              <a:rPr lang="en-US" sz="2000" dirty="0" err="1">
                <a:latin typeface="+mj-lt"/>
                <a:cs typeface="Times New Roman" pitchFamily="18" charset="0"/>
              </a:rPr>
              <a:t>asing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staat</a:t>
            </a:r>
            <a:r>
              <a:rPr lang="en-US" sz="2000" dirty="0">
                <a:latin typeface="+mj-lt"/>
                <a:cs typeface="Times New Roman" pitchFamily="18" charset="0"/>
              </a:rPr>
              <a:t> (</a:t>
            </a:r>
            <a:r>
              <a:rPr lang="en-US" sz="2000" dirty="0" err="1">
                <a:latin typeface="+mj-lt"/>
                <a:cs typeface="Times New Roman" pitchFamily="18" charset="0"/>
              </a:rPr>
              <a:t>bahasa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Belanda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dan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Jerman</a:t>
            </a:r>
            <a:r>
              <a:rPr lang="en-US" sz="2000" dirty="0">
                <a:latin typeface="+mj-lt"/>
                <a:cs typeface="Times New Roman" pitchFamily="18" charset="0"/>
              </a:rPr>
              <a:t>); </a:t>
            </a:r>
            <a:r>
              <a:rPr lang="en-US" sz="2000" i="1" dirty="0">
                <a:latin typeface="+mj-lt"/>
                <a:cs typeface="Times New Roman" pitchFamily="18" charset="0"/>
              </a:rPr>
              <a:t>state</a:t>
            </a:r>
            <a:r>
              <a:rPr lang="en-US" sz="2000" dirty="0">
                <a:latin typeface="+mj-lt"/>
                <a:cs typeface="Times New Roman" pitchFamily="18" charset="0"/>
              </a:rPr>
              <a:t> (</a:t>
            </a:r>
            <a:r>
              <a:rPr lang="en-US" sz="2000" dirty="0" err="1">
                <a:latin typeface="+mj-lt"/>
                <a:cs typeface="Times New Roman" pitchFamily="18" charset="0"/>
              </a:rPr>
              <a:t>bahasa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Inggris</a:t>
            </a:r>
            <a:r>
              <a:rPr lang="en-US" sz="2000" dirty="0">
                <a:latin typeface="+mj-lt"/>
                <a:cs typeface="Times New Roman" pitchFamily="18" charset="0"/>
              </a:rPr>
              <a:t>);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Etat</a:t>
            </a:r>
            <a:r>
              <a:rPr lang="en-US" sz="2000" i="1" dirty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(</a:t>
            </a:r>
            <a:r>
              <a:rPr lang="en-US" sz="2000" dirty="0" err="1">
                <a:latin typeface="+mj-lt"/>
                <a:cs typeface="Times New Roman" pitchFamily="18" charset="0"/>
              </a:rPr>
              <a:t>bahasa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Prancis</a:t>
            </a:r>
            <a:r>
              <a:rPr lang="en-US" sz="2000" dirty="0">
                <a:latin typeface="+mj-lt"/>
                <a:cs typeface="Times New Roman" pitchFamily="18" charset="0"/>
              </a:rPr>
              <a:t>). </a:t>
            </a:r>
            <a:r>
              <a:rPr lang="en-US" sz="2000" dirty="0" err="1">
                <a:latin typeface="+mj-lt"/>
                <a:cs typeface="Times New Roman" pitchFamily="18" charset="0"/>
              </a:rPr>
              <a:t>Istilah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staat</a:t>
            </a:r>
            <a:r>
              <a:rPr lang="en-US" sz="2000" i="1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mempunyai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sejarah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sendiri</a:t>
            </a:r>
            <a:r>
              <a:rPr lang="en-US" sz="2000" dirty="0">
                <a:latin typeface="+mj-lt"/>
                <a:cs typeface="Times New Roman" pitchFamily="18" charset="0"/>
              </a:rPr>
              <a:t>. </a:t>
            </a:r>
            <a:r>
              <a:rPr lang="en-US" sz="2000" dirty="0" err="1">
                <a:latin typeface="+mj-lt"/>
                <a:cs typeface="Times New Roman" pitchFamily="18" charset="0"/>
              </a:rPr>
              <a:t>Istilah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itu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mula-mula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digunakan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dalam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abad</a:t>
            </a:r>
            <a:r>
              <a:rPr lang="en-US" sz="2000" dirty="0">
                <a:latin typeface="+mj-lt"/>
                <a:cs typeface="Times New Roman" pitchFamily="18" charset="0"/>
              </a:rPr>
              <a:t> ke-15 di </a:t>
            </a:r>
            <a:r>
              <a:rPr lang="en-US" sz="2000" dirty="0" err="1">
                <a:latin typeface="+mj-lt"/>
                <a:cs typeface="Times New Roman" pitchFamily="18" charset="0"/>
              </a:rPr>
              <a:t>Eropa</a:t>
            </a:r>
            <a:r>
              <a:rPr lang="en-US" sz="2000" dirty="0">
                <a:latin typeface="+mj-lt"/>
                <a:cs typeface="Times New Roman" pitchFamily="18" charset="0"/>
              </a:rPr>
              <a:t> Barat. </a:t>
            </a:r>
            <a:r>
              <a:rPr lang="en-US" sz="2000" dirty="0" err="1">
                <a:latin typeface="+mj-lt"/>
                <a:cs typeface="Times New Roman" pitchFamily="18" charset="0"/>
              </a:rPr>
              <a:t>Anggapan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umum</a:t>
            </a:r>
            <a:r>
              <a:rPr lang="en-US" sz="2000" dirty="0">
                <a:latin typeface="+mj-lt"/>
                <a:cs typeface="Times New Roman" pitchFamily="18" charset="0"/>
              </a:rPr>
              <a:t> yang </a:t>
            </a:r>
            <a:r>
              <a:rPr lang="en-US" sz="2000" dirty="0" err="1">
                <a:latin typeface="+mj-lt"/>
                <a:cs typeface="Times New Roman" pitchFamily="18" charset="0"/>
              </a:rPr>
              <a:t>diterima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bahwa</a:t>
            </a:r>
            <a:r>
              <a:rPr lang="en-US" sz="2000" dirty="0">
                <a:latin typeface="+mj-lt"/>
                <a:cs typeface="Times New Roman" pitchFamily="18" charset="0"/>
              </a:rPr>
              <a:t> kata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staat</a:t>
            </a:r>
            <a:r>
              <a:rPr lang="en-US" sz="2000" i="1" dirty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(</a:t>
            </a:r>
            <a:r>
              <a:rPr lang="en-US" sz="2000" i="1" dirty="0">
                <a:latin typeface="+mj-lt"/>
                <a:cs typeface="Times New Roman" pitchFamily="18" charset="0"/>
              </a:rPr>
              <a:t>state,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etat</a:t>
            </a:r>
            <a:r>
              <a:rPr lang="en-US" sz="2000" dirty="0">
                <a:latin typeface="+mj-lt"/>
                <a:cs typeface="Times New Roman" pitchFamily="18" charset="0"/>
              </a:rPr>
              <a:t>) </a:t>
            </a:r>
            <a:r>
              <a:rPr lang="en-US" sz="2000" dirty="0" err="1">
                <a:latin typeface="+mj-lt"/>
                <a:cs typeface="Times New Roman" pitchFamily="18" charset="0"/>
              </a:rPr>
              <a:t>itu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dialihkan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dari</a:t>
            </a:r>
            <a:r>
              <a:rPr lang="en-US" sz="2000" dirty="0">
                <a:latin typeface="+mj-lt"/>
                <a:cs typeface="Times New Roman" pitchFamily="18" charset="0"/>
              </a:rPr>
              <a:t> kata </a:t>
            </a:r>
            <a:r>
              <a:rPr lang="en-US" sz="2000" dirty="0" err="1">
                <a:latin typeface="+mj-lt"/>
                <a:cs typeface="Times New Roman" pitchFamily="18" charset="0"/>
              </a:rPr>
              <a:t>bahasa</a:t>
            </a:r>
            <a:r>
              <a:rPr lang="en-US" sz="2000" dirty="0">
                <a:latin typeface="+mj-lt"/>
                <a:cs typeface="Times New Roman" pitchFamily="18" charset="0"/>
              </a:rPr>
              <a:t> Latin </a:t>
            </a:r>
            <a:r>
              <a:rPr lang="en-US" sz="2000" i="1" dirty="0">
                <a:latin typeface="+mj-lt"/>
                <a:cs typeface="Times New Roman" pitchFamily="18" charset="0"/>
              </a:rPr>
              <a:t>status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atau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i="1" dirty="0" err="1">
                <a:latin typeface="+mj-lt"/>
                <a:cs typeface="Times New Roman" pitchFamily="18" charset="0"/>
              </a:rPr>
              <a:t>statum</a:t>
            </a:r>
            <a:r>
              <a:rPr lang="en-US" sz="2000" i="1" dirty="0">
                <a:latin typeface="+mj-lt"/>
                <a:cs typeface="Times New Roman" pitchFamily="18" charset="0"/>
              </a:rPr>
              <a:t>. </a:t>
            </a: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 marL="137160" indent="0" algn="just">
              <a:buNone/>
            </a:pPr>
            <a:r>
              <a:rPr lang="en-US" sz="2000" dirty="0" err="1">
                <a:latin typeface="+mj-lt"/>
              </a:rPr>
              <a:t>Secara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etimologis</a:t>
            </a:r>
            <a:r>
              <a:rPr lang="en-US" sz="2000" dirty="0">
                <a:latin typeface="+mj-lt"/>
              </a:rPr>
              <a:t> kata </a:t>
            </a:r>
            <a:r>
              <a:rPr lang="en-US" sz="2000" i="1" dirty="0">
                <a:latin typeface="+mj-lt"/>
              </a:rPr>
              <a:t>status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bahasa</a:t>
            </a:r>
            <a:r>
              <a:rPr lang="en-US" sz="2000" dirty="0">
                <a:latin typeface="+mj-lt"/>
              </a:rPr>
              <a:t> Latin </a:t>
            </a:r>
            <a:r>
              <a:rPr lang="en-US" sz="2000" dirty="0" err="1">
                <a:latin typeface="+mj-lt"/>
              </a:rPr>
              <a:t>klasik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istilah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abstrak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menunjukkan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keadaan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tegak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tetap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sesuatu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memiliki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sifat-sifat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tetap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tegak</a:t>
            </a:r>
            <a:endParaRPr lang="en-US" sz="2000" b="1" dirty="0" smtClean="0"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+mj-lt"/>
                <a:cs typeface="Times New Roman" pitchFamily="18" charset="0"/>
              </a:rPr>
              <a:t>Negara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adalah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organisasi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dalam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wilayah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memiliki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kekuasaan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tertinggi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sah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ditaati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oleh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rakyatnya</a:t>
            </a:r>
            <a:r>
              <a:rPr lang="en-US" sz="2000" dirty="0">
                <a:latin typeface="+mj-lt"/>
              </a:rPr>
              <a:t>.</a:t>
            </a:r>
          </a:p>
          <a:p>
            <a:pPr marL="137160" indent="0" algn="just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7162800" cy="3603812"/>
          </a:xfrm>
        </p:spPr>
        <p:txBody>
          <a:bodyPr>
            <a:normAutofit fontScale="92500" lnSpcReduction="20000"/>
          </a:bodyPr>
          <a:lstStyle/>
          <a:p>
            <a:pPr marL="651510" lvl="0" indent="-514350" algn="just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akyat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marL="137160" indent="0" algn="just">
              <a:buNone/>
            </a:pPr>
            <a:r>
              <a:rPr lang="en-US" dirty="0"/>
              <a:t>Rakyat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dipersatukan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rasa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mendiami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</a:t>
            </a:r>
          </a:p>
          <a:p>
            <a:pPr marL="137160" indent="0" algn="just">
              <a:buNone/>
            </a:pPr>
            <a:r>
              <a:rPr lang="en-US" dirty="0" smtClean="0"/>
              <a:t>2.     Wilayah </a:t>
            </a:r>
            <a:r>
              <a:rPr lang="en-US" dirty="0" err="1"/>
              <a:t>adalah</a:t>
            </a:r>
            <a:r>
              <a:rPr lang="en-US" dirty="0"/>
              <a:t> unsure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territorial yang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daratan</a:t>
            </a:r>
            <a:r>
              <a:rPr lang="en-US" dirty="0"/>
              <a:t>, </a:t>
            </a:r>
            <a:r>
              <a:rPr lang="en-US" dirty="0" err="1"/>
              <a:t>perairan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medrn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perundang-ungangan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marL="13716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2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55" y="1447800"/>
            <a:ext cx="6745045" cy="3603812"/>
          </a:xfrm>
        </p:spPr>
        <p:txBody>
          <a:bodyPr>
            <a:normAutofit fontScale="77500" lnSpcReduction="20000"/>
          </a:bodyPr>
          <a:lstStyle/>
          <a:p>
            <a:pPr marL="137160" lv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Pemerintah</a:t>
            </a:r>
            <a:endParaRPr lang="en-US" dirty="0"/>
          </a:p>
          <a:p>
            <a:pPr marL="137160" indent="0" algn="just">
              <a:buNone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Negara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Negara.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  Negara, yang </a:t>
            </a:r>
            <a:r>
              <a:rPr lang="en-US" dirty="0" err="1"/>
              <a:t>menetapkan</a:t>
            </a:r>
            <a:r>
              <a:rPr lang="en-US" dirty="0"/>
              <a:t> hokum,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r>
              <a:rPr lang="en-US" dirty="0"/>
              <a:t>.</a:t>
            </a:r>
          </a:p>
          <a:p>
            <a:pPr marL="137160" lvl="0" indent="0" algn="just">
              <a:buNone/>
            </a:pPr>
            <a:r>
              <a:rPr lang="en-US" dirty="0" smtClean="0"/>
              <a:t>4.N 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Negara lain</a:t>
            </a:r>
          </a:p>
          <a:p>
            <a:pPr marL="137160" indent="0" algn="just">
              <a:buNone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unsure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Negara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Negara.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konsitutif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0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215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ISTILAH, PENGERTIAN NEGARA DAN UNSUR-UNSUR NEGARA</vt:lpstr>
      <vt:lpstr>NEGARA</vt:lpstr>
      <vt:lpstr>Istilah dan Pengertian Negara  </vt:lpstr>
      <vt:lpstr>Unsur Unsur Negara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 NEGARA DAN UNSUR-UNSUR NEGARA</dc:title>
  <dc:creator>ASUS</dc:creator>
  <cp:lastModifiedBy>ASUS</cp:lastModifiedBy>
  <cp:revision>1</cp:revision>
  <dcterms:created xsi:type="dcterms:W3CDTF">2020-01-22T04:53:44Z</dcterms:created>
  <dcterms:modified xsi:type="dcterms:W3CDTF">2020-01-22T04:55:05Z</dcterms:modified>
</cp:coreProperties>
</file>