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4C1FEA-B03E-4360-AE9C-7BB5F541BAC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0648E9-F92B-4228-B772-68202E3F3F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Negara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8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Negara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diterjemahkan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kata-kata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asing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staat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Belanda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Jerman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Prancis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staat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mula-mula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ke-15 di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Eropa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Barat.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Anggapan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kata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staat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state,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etat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dialihkan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kata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Latin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status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statum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etimologis</a:t>
            </a:r>
            <a:r>
              <a:rPr lang="en-US" sz="2400" dirty="0"/>
              <a:t> kata </a:t>
            </a:r>
            <a:r>
              <a:rPr lang="en-US" sz="2400" i="1" dirty="0"/>
              <a:t>status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Latin </a:t>
            </a:r>
            <a:r>
              <a:rPr lang="en-US" sz="2400" dirty="0" err="1"/>
              <a:t>klasik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abstrak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tegak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tegak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tertinggi</a:t>
            </a:r>
            <a:r>
              <a:rPr lang="en-US" sz="2400" dirty="0"/>
              <a:t> yang </a:t>
            </a:r>
            <a:r>
              <a:rPr lang="en-US" sz="2400" dirty="0" err="1"/>
              <a:t>sah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ditaati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rakyatnya</a:t>
            </a:r>
            <a:r>
              <a:rPr lang="en-US" sz="2400" dirty="0"/>
              <a:t>.</a:t>
            </a:r>
          </a:p>
          <a:p>
            <a:pPr marL="137160" indent="0">
              <a:buNone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1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akyat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Rakyat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dipersatukan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rasa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mendiami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</a:t>
            </a:r>
          </a:p>
          <a:p>
            <a:pPr marL="137160" indent="0">
              <a:buNone/>
            </a:pPr>
            <a:r>
              <a:rPr lang="en-US" dirty="0" smtClean="0"/>
              <a:t>2.     Wilayah </a:t>
            </a:r>
            <a:r>
              <a:rPr lang="en-US" dirty="0" err="1"/>
              <a:t>adalah</a:t>
            </a:r>
            <a:r>
              <a:rPr lang="en-US" dirty="0"/>
              <a:t> unsure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territorial yang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daratan</a:t>
            </a:r>
            <a:r>
              <a:rPr lang="en-US" dirty="0"/>
              <a:t>, </a:t>
            </a:r>
            <a:r>
              <a:rPr lang="en-US" dirty="0" err="1"/>
              <a:t>perairan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medrn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perundang-ungangan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50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lvl="0" indent="0">
              <a:buNone/>
            </a:pPr>
            <a:r>
              <a:rPr lang="en-US" dirty="0"/>
              <a:t> </a:t>
            </a:r>
            <a:r>
              <a:rPr lang="en-US" dirty="0" smtClean="0"/>
              <a:t>3. </a:t>
            </a:r>
            <a:r>
              <a:rPr lang="en-US" dirty="0" err="1" smtClean="0"/>
              <a:t>Pemerintah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Negara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Negara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Negara.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aparat</a:t>
            </a:r>
            <a:r>
              <a:rPr lang="en-US" dirty="0"/>
              <a:t>  Negara, yang </a:t>
            </a:r>
            <a:r>
              <a:rPr lang="en-US" dirty="0" err="1"/>
              <a:t>menetapkan</a:t>
            </a:r>
            <a:r>
              <a:rPr lang="en-US" dirty="0"/>
              <a:t> hokum,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 yang </a:t>
            </a:r>
            <a:r>
              <a:rPr lang="en-US" dirty="0" err="1"/>
              <a:t>beragam</a:t>
            </a:r>
            <a:r>
              <a:rPr lang="en-US" dirty="0"/>
              <a:t>.</a:t>
            </a:r>
          </a:p>
          <a:p>
            <a:pPr marL="137160" lvl="0" indent="0">
              <a:buNone/>
            </a:pPr>
            <a:r>
              <a:rPr lang="en-US" dirty="0" smtClean="0"/>
              <a:t>4.N 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Negara lain</a:t>
            </a:r>
          </a:p>
          <a:p>
            <a:pPr marL="137160" indent="0">
              <a:buNone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unsure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Negara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Negara.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konsitutif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4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dirty="0"/>
          </a:p>
          <a:p>
            <a:r>
              <a:rPr lang="en-US" dirty="0"/>
              <a:t>Dari </a:t>
            </a:r>
            <a:r>
              <a:rPr lang="en-US" dirty="0" err="1"/>
              <a:t>makalah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</a:t>
            </a:r>
          </a:p>
          <a:p>
            <a:r>
              <a:rPr lang="en-US" dirty="0"/>
              <a:t>Negara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hunungan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unsur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68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67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254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Istilah dan Pengertian Negara </vt:lpstr>
      <vt:lpstr>Istilah dan Pengertian Negara  </vt:lpstr>
      <vt:lpstr>Unsur Unsur Negara</vt:lpstr>
      <vt:lpstr>PowerPoint Presentation</vt:lpstr>
      <vt:lpstr>Kesimpulan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Makalah ilmu negara</dc:title>
  <dc:creator>SAMSUNG</dc:creator>
  <cp:lastModifiedBy>ASUS</cp:lastModifiedBy>
  <cp:revision>5</cp:revision>
  <dcterms:created xsi:type="dcterms:W3CDTF">2019-10-08T05:24:24Z</dcterms:created>
  <dcterms:modified xsi:type="dcterms:W3CDTF">2020-01-22T04:17:16Z</dcterms:modified>
</cp:coreProperties>
</file>