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270028-6CE0-4842-A8AA-678B761A976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38B898-C84D-475A-9D61-9121D3CFD1B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439110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en-US" dirty="0"/>
              <a:t>METODE MEMPELAJARI ILMU NEGARA</a:t>
            </a:r>
          </a:p>
        </p:txBody>
      </p:sp>
    </p:spTree>
    <p:extLst>
      <p:ext uri="{BB962C8B-B14F-4D97-AF65-F5344CB8AC3E}">
        <p14:creationId xmlns:p14="http://schemas.microsoft.com/office/powerpoint/2010/main" val="85239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295400" y="1219200"/>
            <a:ext cx="6553200" cy="45037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1.    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induktif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mempelajari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gejala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kaedah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   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deduktif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dimulai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kaedah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kemudian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dipelajari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3.   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history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mencari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gejala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lalu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tentunya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sekarang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0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143000" y="1143000"/>
            <a:ext cx="6705600" cy="48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8.   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sistematis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menghimpun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pengolongan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masing-masing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berhubungan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sistematik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9</a:t>
            </a:r>
            <a:r>
              <a:rPr lang="en-US" dirty="0" smtClean="0">
                <a:solidFill>
                  <a:schemeClr val="tx1"/>
                </a:solidFill>
              </a:rPr>
              <a:t>.   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segi-segi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yudiris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factor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 err="1" smtClean="0">
                <a:solidFill>
                  <a:schemeClr val="tx1"/>
                </a:solidFill>
              </a:rPr>
              <a:t>uridis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non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 err="1" smtClean="0">
                <a:solidFill>
                  <a:schemeClr val="tx1"/>
                </a:solidFill>
              </a:rPr>
              <a:t>uridis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9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10.  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fungsional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meninjau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obyek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penyelidikan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menggandengkan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obyek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mempengaruhi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sebaliknya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11.   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sinkretis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menggabungkan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4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TERIMA KASIH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85160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135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METODE MEMPELAJARI ILMU NEGARA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MEMPELAJARI ILMU NEGARA</dc:title>
  <dc:creator>ASUS</dc:creator>
  <cp:lastModifiedBy>ASUS</cp:lastModifiedBy>
  <cp:revision>1</cp:revision>
  <dcterms:created xsi:type="dcterms:W3CDTF">2020-01-22T04:39:10Z</dcterms:created>
  <dcterms:modified xsi:type="dcterms:W3CDTF">2020-01-22T04:41:10Z</dcterms:modified>
</cp:coreProperties>
</file>