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3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6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0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8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7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5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0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8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D1DE-983A-4CDA-80D7-D6892DB90BDA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58829-1C0A-4C34-B7DE-D3FE14F84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4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ILMU NEGARA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1401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66800" y="914400"/>
            <a:ext cx="6934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Pembicaraanya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tujukan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konkrit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apabila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menbicarakan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Membicarakan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kemungkinan-kemungkinan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diadakan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Didalam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keaneka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ragaman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bentuk-bentuk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masih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didapatkan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persamaan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persamaan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merubah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hakekat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7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219200" y="1143000"/>
            <a:ext cx="6858000" cy="458006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Dari </a:t>
            </a:r>
            <a:r>
              <a:rPr lang="en-US" dirty="0" err="1" smtClean="0">
                <a:solidFill>
                  <a:schemeClr val="tx1"/>
                </a:solidFill>
              </a:rPr>
              <a:t>uraian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diketahui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bersamaan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hukum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tatanegara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bersamaan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pula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hukum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sudut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memandang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menyelidiki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mempelajari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objeknya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pengertiannya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abstrak-umum-universil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keduamya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memandang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menyelidiki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mempelajari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objeknya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konkrit</a:t>
            </a:r>
            <a:r>
              <a:rPr lang="en-US" dirty="0" smtClean="0">
                <a:solidFill>
                  <a:schemeClr val="tx1"/>
                </a:solidFill>
              </a:rPr>
              <a:t>, yang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Hal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menimbulkan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konsekuensi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HTN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hukum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76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219200" y="1066800"/>
            <a:ext cx="6858000" cy="46561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Negara yang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: </a:t>
            </a:r>
          </a:p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</a:rPr>
              <a:t>Menyelidiki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pokok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sendi-sendi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pokok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Tata Negara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kata lain,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mempelajari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Tata Negara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dahulu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memahami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Negara,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Negara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dasar-dasar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Tata Negara,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Tata Negara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realisasi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teori-teori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Ilmu</a:t>
            </a:r>
            <a:r>
              <a:rPr lang="en-US" dirty="0">
                <a:solidFill>
                  <a:schemeClr val="tx1"/>
                </a:solidFill>
              </a:rPr>
              <a:t> Negara.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7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676525"/>
            <a:ext cx="6254044" cy="1362075"/>
          </a:xfrm>
        </p:spPr>
        <p:txBody>
          <a:bodyPr/>
          <a:lstStyle/>
          <a:p>
            <a:r>
              <a:rPr lang="en-US" dirty="0"/>
              <a:t>PENGERTIAN ILMU NEGARA</a:t>
            </a:r>
          </a:p>
        </p:txBody>
      </p:sp>
    </p:spTree>
    <p:extLst>
      <p:ext uri="{BB962C8B-B14F-4D97-AF65-F5344CB8AC3E}">
        <p14:creationId xmlns:p14="http://schemas.microsoft.com/office/powerpoint/2010/main" val="28481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764" y="1371600"/>
            <a:ext cx="6792036" cy="43514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DEFINISI:</a:t>
            </a:r>
          </a:p>
          <a:p>
            <a:pPr marL="514350" indent="-514350" algn="just">
              <a:buAutoNum type="arabicPeriod"/>
            </a:pPr>
            <a:r>
              <a:rPr lang="en-US" dirty="0"/>
              <a:t>Bhs. </a:t>
            </a:r>
            <a:r>
              <a:rPr lang="en-US" dirty="0" err="1"/>
              <a:t>Inggris</a:t>
            </a:r>
            <a:r>
              <a:rPr lang="en-US" dirty="0"/>
              <a:t> (</a:t>
            </a:r>
            <a:r>
              <a:rPr lang="en-US" i="1" dirty="0"/>
              <a:t>State</a:t>
            </a:r>
            <a:r>
              <a:rPr lang="en-US" dirty="0"/>
              <a:t>), Bhs. </a:t>
            </a:r>
            <a:r>
              <a:rPr lang="en-US" dirty="0" err="1"/>
              <a:t>Jerman</a:t>
            </a:r>
            <a:r>
              <a:rPr lang="en-US" dirty="0"/>
              <a:t> (</a:t>
            </a:r>
            <a:r>
              <a:rPr lang="en-US" i="1" dirty="0" err="1"/>
              <a:t>Staat</a:t>
            </a:r>
            <a:r>
              <a:rPr lang="en-US" dirty="0"/>
              <a:t>)</a:t>
            </a:r>
          </a:p>
          <a:p>
            <a:pPr marL="514350" indent="-514350" algn="just">
              <a:buAutoNum type="arabicPeriod"/>
            </a:pPr>
            <a:r>
              <a:rPr lang="en-US" dirty="0"/>
              <a:t>Negara: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 </a:t>
            </a:r>
          </a:p>
          <a:p>
            <a:pPr marL="514350" indent="-514350" algn="just">
              <a:buAutoNum type="arabicPeriod"/>
            </a:pPr>
            <a:r>
              <a:rPr lang="en-US" dirty="0"/>
              <a:t>NEGARA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dominatif</a:t>
            </a:r>
            <a:r>
              <a:rPr lang="en-US" dirty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separangkat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norma-norma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dominasi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(</a:t>
            </a:r>
            <a:r>
              <a:rPr lang="en-US" dirty="0" err="1"/>
              <a:t>Surbakti</a:t>
            </a:r>
            <a:r>
              <a:rPr lang="en-US" dirty="0"/>
              <a:t>, 1992:4). </a:t>
            </a:r>
          </a:p>
        </p:txBody>
      </p:sp>
    </p:spTree>
    <p:extLst>
      <p:ext uri="{BB962C8B-B14F-4D97-AF65-F5344CB8AC3E}">
        <p14:creationId xmlns:p14="http://schemas.microsoft.com/office/powerpoint/2010/main" val="38815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6705600" cy="480866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/>
              <a:t>ROGER H. SOLTAU</a:t>
            </a:r>
            <a:r>
              <a:rPr lang="en-US" dirty="0"/>
              <a:t>: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persoalan-persoalan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HAROLD J. LASKI</a:t>
            </a:r>
            <a:r>
              <a:rPr lang="en-US" dirty="0"/>
              <a:t>: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diintegrasikan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MIRIAM</a:t>
            </a:r>
            <a:r>
              <a:rPr lang="en-US" dirty="0"/>
              <a:t> </a:t>
            </a:r>
            <a:r>
              <a:rPr lang="en-US" b="1" dirty="0"/>
              <a:t>BUDIARDJO</a:t>
            </a:r>
            <a:r>
              <a:rPr lang="en-US" dirty="0"/>
              <a:t>: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teritorial</a:t>
            </a:r>
            <a:r>
              <a:rPr lang="en-US" dirty="0"/>
              <a:t> yang </a:t>
            </a:r>
            <a:r>
              <a:rPr lang="en-US" dirty="0" err="1"/>
              <a:t>rakyatnya</a:t>
            </a:r>
            <a:r>
              <a:rPr lang="en-US" dirty="0"/>
              <a:t> </a:t>
            </a:r>
            <a:r>
              <a:rPr lang="en-US" dirty="0" err="1"/>
              <a:t>diperintah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negaranya</a:t>
            </a:r>
            <a:r>
              <a:rPr lang="en-US" dirty="0"/>
              <a:t> </a:t>
            </a:r>
            <a:r>
              <a:rPr lang="en-US" dirty="0" err="1"/>
              <a:t>ketaatan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monopolistis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(</a:t>
            </a:r>
            <a:r>
              <a:rPr lang="en-US" dirty="0" err="1"/>
              <a:t>Budiardjo</a:t>
            </a:r>
            <a:r>
              <a:rPr lang="en-US" dirty="0"/>
              <a:t>, 2007:48-49)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3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6934200" cy="50292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b="1" dirty="0" err="1"/>
              <a:t>Eropah</a:t>
            </a:r>
            <a:r>
              <a:rPr lang="en-US" b="1" dirty="0"/>
              <a:t> </a:t>
            </a:r>
            <a:r>
              <a:rPr lang="en-US" b="1" dirty="0" err="1"/>
              <a:t>kontinental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belanda</a:t>
            </a:r>
            <a:r>
              <a:rPr lang="en-US" dirty="0"/>
              <a:t>, </a:t>
            </a:r>
            <a:r>
              <a:rPr lang="en-US" dirty="0" err="1"/>
              <a:t>jerman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) </a:t>
            </a:r>
            <a:r>
              <a:rPr lang="en-US" dirty="0" err="1"/>
              <a:t>meyebutkan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lehre</a:t>
            </a:r>
            <a:r>
              <a:rPr lang="en-US" dirty="0"/>
              <a:t>/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Sedangkan</a:t>
            </a:r>
            <a:r>
              <a:rPr lang="en-US" dirty="0"/>
              <a:t> </a:t>
            </a:r>
            <a:r>
              <a:rPr lang="en-US" dirty="0" err="1"/>
              <a:t>anglo</a:t>
            </a:r>
            <a:r>
              <a:rPr lang="en-US" dirty="0"/>
              <a:t> </a:t>
            </a:r>
            <a:r>
              <a:rPr lang="en-US" b="1" dirty="0" err="1"/>
              <a:t>sexon</a:t>
            </a:r>
            <a:r>
              <a:rPr lang="en-US" b="1" dirty="0"/>
              <a:t>(</a:t>
            </a:r>
            <a:r>
              <a:rPr lang="en-US" b="1" dirty="0" err="1"/>
              <a:t>amerika,inggris</a:t>
            </a:r>
            <a:r>
              <a:rPr lang="en-US" b="1" dirty="0"/>
              <a:t>) </a:t>
            </a:r>
            <a:r>
              <a:rPr lang="en-US" dirty="0" err="1"/>
              <a:t>menyebutkan</a:t>
            </a:r>
            <a:r>
              <a:rPr lang="en-US" dirty="0"/>
              <a:t> political science/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: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penilain-penilain</a:t>
            </a:r>
            <a:r>
              <a:rPr lang="en-US" dirty="0"/>
              <a:t> </a:t>
            </a:r>
            <a:r>
              <a:rPr lang="en-US" dirty="0" err="1"/>
              <a:t>erhadap</a:t>
            </a:r>
            <a:r>
              <a:rPr lang="en-US" dirty="0"/>
              <a:t> </a:t>
            </a:r>
            <a:r>
              <a:rPr lang="en-US" dirty="0" err="1"/>
              <a:t>onjeknya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kekuasaannya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statika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Statika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terapan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,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melukiskan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kenegaraan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aktifitas-aktifitas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tindakan-tindakan</a:t>
            </a:r>
            <a:r>
              <a:rPr lang="en-US" dirty="0"/>
              <a:t> </a:t>
            </a:r>
            <a:r>
              <a:rPr lang="en-US" dirty="0" err="1"/>
              <a:t>kenegaraan</a:t>
            </a:r>
            <a:r>
              <a:rPr lang="en-US" dirty="0"/>
              <a:t>(political action).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1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6858000" cy="4876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pengertian-pengertian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sendi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Kajiannya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didunia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lenyapnya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Solly</a:t>
            </a:r>
            <a:r>
              <a:rPr lang="en-US" dirty="0"/>
              <a:t> </a:t>
            </a:r>
            <a:r>
              <a:rPr lang="en-US" dirty="0" err="1"/>
              <a:t>Lubis</a:t>
            </a:r>
            <a:r>
              <a:rPr lang="en-US" dirty="0"/>
              <a:t>, SH,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Negara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Negara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asal-usul</a:t>
            </a:r>
            <a:r>
              <a:rPr lang="en-US" dirty="0"/>
              <a:t>, </a:t>
            </a:r>
            <a:r>
              <a:rPr lang="en-US" dirty="0" err="1"/>
              <a:t>wujud</a:t>
            </a:r>
            <a:r>
              <a:rPr lang="en-US" dirty="0"/>
              <a:t>, </a:t>
            </a:r>
            <a:r>
              <a:rPr lang="en-US" dirty="0" err="1"/>
              <a:t>lenyapnya</a:t>
            </a:r>
            <a:r>
              <a:rPr lang="en-US" dirty="0"/>
              <a:t>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jenis-jenisnya</a:t>
            </a:r>
            <a:r>
              <a:rPr lang="en-US" dirty="0"/>
              <a:t>.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Negara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2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Sifat-Sifat</a:t>
            </a:r>
            <a:r>
              <a:rPr lang="en-US" dirty="0"/>
              <a:t>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memaksa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arti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mempunyai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kekuasaan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memakai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kekerasan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fisik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secara</a:t>
            </a:r>
            <a:r>
              <a:rPr lang="en-US" dirty="0">
                <a:sym typeface="Wingdings" pitchFamily="2" charset="2"/>
              </a:rPr>
              <a:t> legal.</a:t>
            </a:r>
            <a:endParaRPr lang="en-US" dirty="0"/>
          </a:p>
          <a:p>
            <a:pPr algn="just">
              <a:buFontTx/>
              <a:buChar char="-"/>
            </a:pPr>
            <a:r>
              <a:rPr lang="en-US" dirty="0" err="1"/>
              <a:t>Monopoli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monopoli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menetapkan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tujuan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bersama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masyarakat</a:t>
            </a:r>
            <a:endParaRPr lang="en-US" dirty="0"/>
          </a:p>
          <a:p>
            <a:pPr algn="just">
              <a:buFontTx/>
              <a:buChar char="-"/>
            </a:pP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semua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peraturan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berlaku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semua</a:t>
            </a:r>
            <a:r>
              <a:rPr lang="en-US" dirty="0">
                <a:sym typeface="Wingdings" pitchFamily="2" charset="2"/>
              </a:rPr>
              <a:t> orang </a:t>
            </a:r>
            <a:r>
              <a:rPr lang="en-US" dirty="0" err="1">
                <a:sym typeface="Wingdings" pitchFamily="2" charset="2"/>
              </a:rPr>
              <a:t>tanpa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kekecualian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Budiardjo</a:t>
            </a:r>
            <a:r>
              <a:rPr lang="en-US" dirty="0">
                <a:sym typeface="Wingdings" pitchFamily="2" charset="2"/>
              </a:rPr>
              <a:t>, 2007:50-51)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OBJEK ILMU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Ada 3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:</a:t>
            </a:r>
          </a:p>
          <a:p>
            <a:pPr marL="457200" indent="-457200" algn="just">
              <a:buAutoNum type="arabicPeriod"/>
            </a:pP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kongkrit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Indonesia, </a:t>
            </a:r>
            <a:r>
              <a:rPr lang="en-US" dirty="0" err="1"/>
              <a:t>Jepang</a:t>
            </a:r>
            <a:r>
              <a:rPr lang="en-US" dirty="0"/>
              <a:t>, </a:t>
            </a:r>
            <a:r>
              <a:rPr lang="en-US" dirty="0" err="1"/>
              <a:t>Inggris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pengertiannya</a:t>
            </a:r>
            <a:r>
              <a:rPr lang="en-US" dirty="0"/>
              <a:t> yang </a:t>
            </a:r>
            <a:r>
              <a:rPr lang="en-US" dirty="0" err="1"/>
              <a:t>umum-abstrak-universil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angan</a:t>
            </a:r>
            <a:r>
              <a:rPr lang="en-US" dirty="0"/>
              <a:t> </a:t>
            </a:r>
            <a:r>
              <a:rPr lang="en-US" dirty="0" err="1"/>
              <a:t>angan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angkat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. </a:t>
            </a:r>
            <a:r>
              <a:rPr lang="en-US" dirty="0" err="1"/>
              <a:t>Disinilah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membayangkan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5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66800" y="838200"/>
            <a:ext cx="6934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en-US" dirty="0" err="1">
                <a:solidFill>
                  <a:schemeClr val="tx1"/>
                </a:solidFill>
              </a:rPr>
              <a:t>mengenai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hakekat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dimaksud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dsini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bukanlah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melainkan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dimaksud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hakekat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dinamakan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Hakekatnya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keluarga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wadah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perkumpulan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menjumpai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pendapat-pendapat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terbentuknya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18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678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ILMU NEGARA</vt:lpstr>
      <vt:lpstr>PENGERTIAN ILMU NEGARA</vt:lpstr>
      <vt:lpstr>PowerPoint Presentation</vt:lpstr>
      <vt:lpstr>PowerPoint Presentation</vt:lpstr>
      <vt:lpstr>PowerPoint Presentation</vt:lpstr>
      <vt:lpstr>PowerPoint Presentation</vt:lpstr>
      <vt:lpstr>Sifat-Sifat Negara</vt:lpstr>
      <vt:lpstr>OBJEK ILMU NEGARA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NEGARA</dc:title>
  <dc:creator>ASUS</dc:creator>
  <cp:lastModifiedBy>ASUS</cp:lastModifiedBy>
  <cp:revision>1</cp:revision>
  <dcterms:created xsi:type="dcterms:W3CDTF">2020-01-22T04:36:04Z</dcterms:created>
  <dcterms:modified xsi:type="dcterms:W3CDTF">2020-01-22T04:37:36Z</dcterms:modified>
</cp:coreProperties>
</file>