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1" r:id="rId9"/>
    <p:sldId id="268" r:id="rId10"/>
    <p:sldId id="262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2D7D4D0-EFEC-4375-B603-A25FA7EBF99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742D88-BB0B-452F-A85D-F03A1318A7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4D0-EFEC-4375-B603-A25FA7EBF99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2D88-BB0B-452F-A85D-F03A1318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2D7D4D0-EFEC-4375-B603-A25FA7EBF99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742D88-BB0B-452F-A85D-F03A1318A7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4D0-EFEC-4375-B603-A25FA7EBF99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742D88-BB0B-452F-A85D-F03A1318A7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4D0-EFEC-4375-B603-A25FA7EBF99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742D88-BB0B-452F-A85D-F03A1318A7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D7D4D0-EFEC-4375-B603-A25FA7EBF99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742D88-BB0B-452F-A85D-F03A1318A7E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D7D4D0-EFEC-4375-B603-A25FA7EBF99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742D88-BB0B-452F-A85D-F03A1318A7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4D0-EFEC-4375-B603-A25FA7EBF99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742D88-BB0B-452F-A85D-F03A1318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4D0-EFEC-4375-B603-A25FA7EBF99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742D88-BB0B-452F-A85D-F03A1318A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D4D0-EFEC-4375-B603-A25FA7EBF99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742D88-BB0B-452F-A85D-F03A1318A7E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2D7D4D0-EFEC-4375-B603-A25FA7EBF99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742D88-BB0B-452F-A85D-F03A1318A7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D7D4D0-EFEC-4375-B603-A25FA7EBF993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742D88-BB0B-452F-A85D-F03A1318A7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6477000" cy="1828800"/>
          </a:xfrm>
        </p:spPr>
        <p:txBody>
          <a:bodyPr/>
          <a:lstStyle/>
          <a:p>
            <a:r>
              <a:rPr lang="en-US" b="1" dirty="0" smtClean="0">
                <a:latin typeface="Broadway" pitchFamily="82" charset="0"/>
              </a:rPr>
              <a:t>BANTUAN HUKUM</a:t>
            </a:r>
            <a:endParaRPr lang="en-US" b="1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502" y="2438400"/>
            <a:ext cx="6705600" cy="38100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lgerian" pitchFamily="82" charset="0"/>
                <a:cs typeface="Aharoni" pitchFamily="2" charset="-79"/>
              </a:rPr>
              <a:t>gugatan,langkah-langkah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lgerian" pitchFamily="82" charset="0"/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lgerian" pitchFamily="82" charset="0"/>
                <a:cs typeface="Aharoni" pitchFamily="2" charset="-79"/>
              </a:rPr>
              <a:t>pembuatan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lgerian" pitchFamily="82" charset="0"/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lgerian" pitchFamily="82" charset="0"/>
                <a:cs typeface="Aharoni" pitchFamily="2" charset="-79"/>
              </a:rPr>
              <a:t>dan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lgerian" pitchFamily="82" charset="0"/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lgerian" pitchFamily="82" charset="0"/>
                <a:cs typeface="Aharoni" pitchFamily="2" charset="-79"/>
              </a:rPr>
              <a:t>teori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lgerian" pitchFamily="82" charset="0"/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lgerian" pitchFamily="82" charset="0"/>
                <a:cs typeface="Aharoni" pitchFamily="2" charset="-79"/>
              </a:rPr>
              <a:t>penyusunan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lgerian" pitchFamily="82" charset="0"/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lgerian" pitchFamily="82" charset="0"/>
                <a:cs typeface="Aharoni" pitchFamily="2" charset="-79"/>
              </a:rPr>
              <a:t>surat</a:t>
            </a:r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lgerian" pitchFamily="82" charset="0"/>
                <a:cs typeface="Aharoni" pitchFamily="2" charset="-79"/>
              </a:rPr>
              <a:t> </a:t>
            </a:r>
            <a:r>
              <a:rPr lang="en-US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lgerian" pitchFamily="82" charset="0"/>
                <a:cs typeface="Aharoni" pitchFamily="2" charset="-79"/>
              </a:rPr>
              <a:t>gugatan</a:t>
            </a:r>
            <a:endParaRPr lang="en-US" b="1" dirty="0" smtClean="0">
              <a:solidFill>
                <a:schemeClr val="bg1">
                  <a:lumMod val="95000"/>
                  <a:lumOff val="5000"/>
                </a:schemeClr>
              </a:solidFill>
              <a:latin typeface="Algerian" pitchFamily="82" charset="0"/>
              <a:cs typeface="Aharoni" pitchFamily="2" charset="-79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71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err="1" smtClean="0"/>
              <a:t>Syarat</a:t>
            </a:r>
            <a:r>
              <a:rPr lang="en-US" b="1" dirty="0" smtClean="0"/>
              <a:t> </a:t>
            </a:r>
            <a:r>
              <a:rPr lang="en-US" b="1" dirty="0" err="1" smtClean="0"/>
              <a:t>materiil</a:t>
            </a:r>
            <a:r>
              <a:rPr lang="en-US" b="1" dirty="0" smtClean="0"/>
              <a:t>, </a:t>
            </a:r>
            <a:r>
              <a:rPr lang="en-US" b="1" dirty="0" err="1" smtClean="0"/>
              <a:t>mencakup</a:t>
            </a:r>
            <a:r>
              <a:rPr lang="en-US" b="1" dirty="0" smtClean="0"/>
              <a:t> : </a:t>
            </a:r>
          </a:p>
          <a:p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di </a:t>
            </a:r>
            <a:r>
              <a:rPr lang="en-US" dirty="0" err="1" smtClean="0"/>
              <a:t>ada-adakan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yang </a:t>
            </a:r>
            <a:r>
              <a:rPr lang="en-US" dirty="0" err="1" smtClean="0"/>
              <a:t>patut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24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 smtClean="0">
              <a:latin typeface="Algerian" pitchFamily="82" charset="0"/>
            </a:endParaRPr>
          </a:p>
          <a:p>
            <a:pPr marL="0" indent="0" algn="ctr">
              <a:buNone/>
            </a:pPr>
            <a:r>
              <a:rPr lang="en-US" sz="7200" b="1" dirty="0" smtClean="0">
                <a:latin typeface="Algerian" pitchFamily="82" charset="0"/>
              </a:rPr>
              <a:t>TERIMA KASIH</a:t>
            </a:r>
            <a:endParaRPr lang="en-US" sz="7200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577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Darwan</a:t>
            </a:r>
            <a:r>
              <a:rPr lang="en-US" dirty="0" smtClean="0"/>
              <a:t> </a:t>
            </a:r>
            <a:r>
              <a:rPr lang="en-US" dirty="0" err="1" smtClean="0"/>
              <a:t>Prinst,gugatan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lainnya,dan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pengadilan,serta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Sudikno</a:t>
            </a:r>
            <a:r>
              <a:rPr lang="en-US" dirty="0" smtClean="0"/>
              <a:t> </a:t>
            </a:r>
            <a:r>
              <a:rPr lang="en-US" dirty="0" err="1" smtClean="0"/>
              <a:t>Mertokusumo</a:t>
            </a:r>
            <a:r>
              <a:rPr lang="en-US" dirty="0" smtClean="0"/>
              <a:t>,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i="1" dirty="0" err="1" smtClean="0"/>
              <a:t>eigenrichting</a:t>
            </a:r>
            <a:r>
              <a:rPr lang="en-US" i="1" dirty="0" smtClean="0"/>
              <a:t> </a:t>
            </a:r>
            <a:r>
              <a:rPr lang="en-US" dirty="0" smtClean="0"/>
              <a:t>(main hakim </a:t>
            </a:r>
            <a:r>
              <a:rPr lang="en-US" dirty="0" err="1" smtClean="0"/>
              <a:t>sendiri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4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Dalam mengajukan gugatan, dapat diajukan secara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Gugatan</a:t>
            </a:r>
            <a:r>
              <a:rPr lang="en-US" sz="2400" dirty="0" smtClean="0"/>
              <a:t> </a:t>
            </a:r>
            <a:r>
              <a:rPr lang="en-US" sz="2400" dirty="0" err="1" smtClean="0"/>
              <a:t>lisan</a:t>
            </a:r>
            <a:r>
              <a:rPr lang="en-US" sz="2400" dirty="0" smtClean="0"/>
              <a:t> (</a:t>
            </a:r>
            <a:r>
              <a:rPr lang="en-US" sz="2400" dirty="0" err="1" smtClean="0"/>
              <a:t>Pasal</a:t>
            </a:r>
            <a:r>
              <a:rPr lang="en-US" sz="2400" dirty="0" smtClean="0"/>
              <a:t> 120 HIR / </a:t>
            </a:r>
            <a:r>
              <a:rPr lang="en-US" sz="2400" dirty="0" err="1" smtClean="0"/>
              <a:t>Pasal</a:t>
            </a:r>
            <a:r>
              <a:rPr lang="en-US" sz="2400" dirty="0" smtClean="0"/>
              <a:t> 144 </a:t>
            </a:r>
            <a:r>
              <a:rPr lang="en-US" sz="2400" dirty="0" err="1" smtClean="0"/>
              <a:t>ayat</a:t>
            </a:r>
            <a:r>
              <a:rPr lang="en-US" sz="2400" dirty="0" smtClean="0"/>
              <a:t> (1) </a:t>
            </a:r>
            <a:r>
              <a:rPr lang="en-US" sz="2400" dirty="0" err="1" smtClean="0"/>
              <a:t>RBg</a:t>
            </a:r>
            <a:r>
              <a:rPr lang="en-US" sz="2400" dirty="0" smtClean="0"/>
              <a:t>),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bilamana</a:t>
            </a:r>
            <a:r>
              <a:rPr lang="en-US" sz="2400" dirty="0" smtClean="0"/>
              <a:t> </a:t>
            </a:r>
            <a:r>
              <a:rPr lang="en-US" sz="2400" dirty="0" err="1" smtClean="0"/>
              <a:t>penggugat</a:t>
            </a:r>
            <a:r>
              <a:rPr lang="en-US" sz="2400" dirty="0" smtClean="0"/>
              <a:t> </a:t>
            </a:r>
            <a:r>
              <a:rPr lang="en-US" sz="2400" dirty="0" err="1" smtClean="0"/>
              <a:t>buta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gugatan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dimasukkan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lisan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ketua</a:t>
            </a:r>
            <a:r>
              <a:rPr lang="en-US" sz="2400" dirty="0" smtClean="0"/>
              <a:t> </a:t>
            </a:r>
            <a:r>
              <a:rPr lang="en-US" sz="2400" dirty="0" err="1" smtClean="0"/>
              <a:t>pengadilan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mencatat</a:t>
            </a:r>
            <a:r>
              <a:rPr lang="en-US" sz="2400" dirty="0" smtClean="0"/>
              <a:t> </a:t>
            </a:r>
            <a:r>
              <a:rPr lang="en-US" sz="2400" dirty="0" err="1" smtClean="0"/>
              <a:t>gugatan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menyuruh</a:t>
            </a:r>
            <a:r>
              <a:rPr lang="en-US" sz="2400" dirty="0" smtClean="0"/>
              <a:t> </a:t>
            </a:r>
            <a:r>
              <a:rPr lang="en-US" sz="2400" dirty="0" err="1" smtClean="0"/>
              <a:t>mencatatnya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formil</a:t>
            </a:r>
            <a:r>
              <a:rPr lang="en-US" sz="2400" dirty="0" smtClean="0"/>
              <a:t> </a:t>
            </a:r>
            <a:r>
              <a:rPr lang="en-US" sz="2400" dirty="0" err="1" smtClean="0"/>
              <a:t>gugatan</a:t>
            </a:r>
            <a:r>
              <a:rPr lang="en-US" sz="2400" dirty="0" smtClean="0"/>
              <a:t> </a:t>
            </a:r>
            <a:r>
              <a:rPr lang="en-US" sz="2400" dirty="0" err="1" smtClean="0"/>
              <a:t>lisan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penggugatnya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menulis,penggugat</a:t>
            </a:r>
            <a:r>
              <a:rPr lang="en-US" sz="2400" dirty="0" smtClean="0"/>
              <a:t> </a:t>
            </a:r>
            <a:r>
              <a:rPr lang="en-US" sz="2400" dirty="0" err="1" smtClean="0"/>
              <a:t>buta</a:t>
            </a:r>
            <a:r>
              <a:rPr lang="en-US" sz="2400" dirty="0" smtClean="0"/>
              <a:t> </a:t>
            </a:r>
            <a:r>
              <a:rPr lang="en-US" sz="2400" dirty="0" err="1" smtClean="0"/>
              <a:t>aksara</a:t>
            </a:r>
            <a:r>
              <a:rPr lang="en-US" sz="2400" dirty="0" smtClean="0"/>
              <a:t>. Cara </a:t>
            </a:r>
            <a:r>
              <a:rPr lang="en-US" sz="2400" dirty="0" err="1" smtClean="0"/>
              <a:t>mengajukan</a:t>
            </a:r>
            <a:r>
              <a:rPr lang="en-US" sz="2400" dirty="0" smtClean="0"/>
              <a:t> </a:t>
            </a:r>
            <a:r>
              <a:rPr lang="en-US" sz="2400" dirty="0" err="1" smtClean="0"/>
              <a:t>gugatan</a:t>
            </a:r>
            <a:r>
              <a:rPr lang="en-US" sz="2400" dirty="0" smtClean="0"/>
              <a:t> </a:t>
            </a:r>
            <a:r>
              <a:rPr lang="en-US" sz="2400" dirty="0" err="1" smtClean="0"/>
              <a:t>diajukan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lisan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ketua</a:t>
            </a:r>
            <a:r>
              <a:rPr lang="en-US" sz="2400" dirty="0" smtClean="0"/>
              <a:t> </a:t>
            </a:r>
            <a:r>
              <a:rPr lang="en-US" sz="2400" dirty="0" err="1" smtClean="0"/>
              <a:t>pengadilan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menerangkan</a:t>
            </a:r>
            <a:r>
              <a:rPr lang="en-US" sz="2400" dirty="0" smtClean="0"/>
              <a:t> 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maksud</a:t>
            </a:r>
            <a:r>
              <a:rPr lang="en-US" sz="2400" dirty="0" smtClean="0"/>
              <a:t> </a:t>
            </a:r>
            <a:r>
              <a:rPr lang="en-US" sz="2400" dirty="0" err="1" smtClean="0"/>
              <a:t>gugatan,dan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diwakilkan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kuasa</a:t>
            </a:r>
            <a:r>
              <a:rPr lang="en-US" sz="2400" dirty="0" smtClean="0"/>
              <a:t>. </a:t>
            </a:r>
            <a:r>
              <a:rPr lang="en-US" sz="2400" dirty="0" err="1" smtClean="0"/>
              <a:t>Ketua</a:t>
            </a:r>
            <a:r>
              <a:rPr lang="en-US" sz="2400" dirty="0" smtClean="0"/>
              <a:t> </a:t>
            </a:r>
            <a:r>
              <a:rPr lang="en-US" sz="2400" dirty="0" err="1" smtClean="0"/>
              <a:t>pengadilan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mencatat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menyuruh</a:t>
            </a:r>
            <a:r>
              <a:rPr lang="en-US" sz="2400" dirty="0" smtClean="0"/>
              <a:t> </a:t>
            </a:r>
            <a:r>
              <a:rPr lang="en-US" sz="2400" dirty="0" err="1" smtClean="0"/>
              <a:t>catat</a:t>
            </a:r>
            <a:r>
              <a:rPr lang="en-US" sz="2400" dirty="0" smtClean="0"/>
              <a:t> </a:t>
            </a:r>
            <a:r>
              <a:rPr lang="en-US" sz="2400" dirty="0" err="1" smtClean="0"/>
              <a:t>gugatan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tersebut,merumuskan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sebaik</a:t>
            </a:r>
            <a:r>
              <a:rPr lang="en-US" sz="2400" dirty="0" smtClean="0"/>
              <a:t>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gugatan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tertulis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diterangkan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penggugat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2506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118 </a:t>
            </a:r>
            <a:r>
              <a:rPr lang="en-US" dirty="0" err="1" smtClean="0"/>
              <a:t>ayat</a:t>
            </a:r>
            <a:r>
              <a:rPr lang="en-US" dirty="0" smtClean="0"/>
              <a:t> (1) HIR / </a:t>
            </a:r>
            <a:r>
              <a:rPr lang="en-US" dirty="0" err="1" smtClean="0"/>
              <a:t>Pasal</a:t>
            </a:r>
            <a:r>
              <a:rPr lang="en-US" dirty="0" smtClean="0"/>
              <a:t> 142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RBg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yang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 smtClean="0"/>
              <a:t>berkompeten</a:t>
            </a:r>
            <a:r>
              <a:rPr lang="en-US" dirty="0" smtClean="0"/>
              <a:t> </a:t>
            </a:r>
            <a:r>
              <a:rPr lang="en-US" dirty="0" err="1" smtClean="0"/>
              <a:t>mengadili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yang </a:t>
            </a:r>
            <a:r>
              <a:rPr lang="en-US" dirty="0" err="1" smtClean="0"/>
              <a:t>caranya</a:t>
            </a:r>
            <a:r>
              <a:rPr lang="en-US" dirty="0" smtClean="0"/>
              <a:t> : </a:t>
            </a:r>
          </a:p>
          <a:p>
            <a:pPr algn="just"/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sendri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penggugat,atau</a:t>
            </a:r>
            <a:r>
              <a:rPr lang="en-US" dirty="0" smtClean="0"/>
              <a:t> </a:t>
            </a:r>
            <a:r>
              <a:rPr lang="en-US" dirty="0" err="1" smtClean="0"/>
              <a:t>wakilnya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tanggal,ditanda</a:t>
            </a:r>
            <a:r>
              <a:rPr lang="en-US" dirty="0" smtClean="0"/>
              <a:t> </a:t>
            </a:r>
            <a:r>
              <a:rPr lang="en-US" dirty="0" err="1" smtClean="0"/>
              <a:t>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penggugat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kuasanya</a:t>
            </a:r>
            <a:r>
              <a:rPr lang="en-US" dirty="0" smtClean="0"/>
              <a:t>, cap </a:t>
            </a:r>
            <a:r>
              <a:rPr lang="en-US" dirty="0" err="1" smtClean="0"/>
              <a:t>jempol</a:t>
            </a:r>
            <a:r>
              <a:rPr lang="en-US" dirty="0" smtClean="0"/>
              <a:t> </a:t>
            </a:r>
            <a:r>
              <a:rPr lang="en-US" dirty="0" err="1" smtClean="0"/>
              <a:t>disamakan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Stb</a:t>
            </a:r>
            <a:r>
              <a:rPr lang="en-US" dirty="0" smtClean="0"/>
              <a:t>. 1919 </a:t>
            </a:r>
            <a:r>
              <a:rPr lang="en-US" dirty="0" err="1" smtClean="0"/>
              <a:t>Nomor</a:t>
            </a:r>
            <a:r>
              <a:rPr lang="en-US" dirty="0" smtClean="0"/>
              <a:t> 776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dilegalisir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9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TEORI PENYUSUNAN SURAT GUGATAN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doktrin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algn="just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i="1" dirty="0" err="1" smtClean="0"/>
              <a:t>Substantieringstheorie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rentetan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nyata</a:t>
            </a:r>
            <a:r>
              <a:rPr lang="en-US" dirty="0" smtClean="0"/>
              <a:t> yang </a:t>
            </a:r>
            <a:r>
              <a:rPr lang="en-US" dirty="0" err="1" smtClean="0"/>
              <a:t>mendahului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penggugat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barang,melainkan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penggugat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tersebut,apakah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membelinya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waris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hibah</a:t>
            </a:r>
            <a:r>
              <a:rPr lang="en-US" dirty="0" smtClean="0"/>
              <a:t>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dianut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i="1" dirty="0" err="1" smtClean="0"/>
              <a:t>Reglement</a:t>
            </a:r>
            <a:r>
              <a:rPr lang="en-US" i="1" dirty="0" smtClean="0"/>
              <a:t> op de </a:t>
            </a:r>
            <a:r>
              <a:rPr lang="en-US" i="1" dirty="0" err="1" smtClean="0"/>
              <a:t>rechtvordering</a:t>
            </a:r>
            <a:r>
              <a:rPr lang="en-US" dirty="0" smtClean="0"/>
              <a:t> (</a:t>
            </a:r>
            <a:r>
              <a:rPr lang="en-US" dirty="0" err="1" smtClean="0"/>
              <a:t>Rv</a:t>
            </a:r>
            <a:r>
              <a:rPr lang="en-US" dirty="0" smtClean="0"/>
              <a:t>)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lengkap,jelas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2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i="1" dirty="0" err="1" smtClean="0"/>
              <a:t>Individualiseringstheorie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kejadian-kejadian</a:t>
            </a:r>
            <a:r>
              <a:rPr lang="en-US" dirty="0" smtClean="0"/>
              <a:t> yang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persidangan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.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dianut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err="1" smtClean="0"/>
              <a:t>Herzien</a:t>
            </a:r>
            <a:r>
              <a:rPr lang="en-US" i="1" dirty="0" smtClean="0"/>
              <a:t> </a:t>
            </a:r>
            <a:r>
              <a:rPr lang="en-US" i="1" dirty="0" err="1" smtClean="0"/>
              <a:t>Inlandsch</a:t>
            </a:r>
            <a:r>
              <a:rPr lang="en-US" i="1" dirty="0" smtClean="0"/>
              <a:t> </a:t>
            </a:r>
            <a:r>
              <a:rPr lang="en-US" i="1" dirty="0" err="1" smtClean="0"/>
              <a:t>Reglement</a:t>
            </a:r>
            <a:r>
              <a:rPr lang="en-US" dirty="0" smtClean="0"/>
              <a:t> (HIR) / </a:t>
            </a:r>
            <a:r>
              <a:rPr lang="en-US" i="1" dirty="0" err="1" smtClean="0"/>
              <a:t>Rechtreglement</a:t>
            </a:r>
            <a:r>
              <a:rPr lang="en-US" i="1" dirty="0" smtClean="0"/>
              <a:t> </a:t>
            </a:r>
            <a:r>
              <a:rPr lang="en-US" i="1" dirty="0" err="1" smtClean="0"/>
              <a:t>voor</a:t>
            </a:r>
            <a:r>
              <a:rPr lang="en-US" i="1" dirty="0" smtClean="0"/>
              <a:t> de </a:t>
            </a:r>
            <a:r>
              <a:rPr lang="en-US" i="1" dirty="0" err="1" smtClean="0"/>
              <a:t>buitengewesten</a:t>
            </a:r>
            <a:r>
              <a:rPr lang="en-US" dirty="0" smtClean="0"/>
              <a:t> (</a:t>
            </a:r>
            <a:r>
              <a:rPr lang="en-US" dirty="0" err="1" smtClean="0"/>
              <a:t>RBg</a:t>
            </a:r>
            <a:r>
              <a:rPr lang="en-US" dirty="0" smtClean="0"/>
              <a:t>) 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beracara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24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LANGKAH-LANGKAH PEMBUATAN SURAT GUGATAN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terperinci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agar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penggugat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1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formal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penggugat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tergugat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Nama,alamat,pekerjaan</a:t>
            </a:r>
            <a:r>
              <a:rPr lang="en-US" dirty="0" smtClean="0"/>
              <a:t>. 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en-US" dirty="0" err="1" smtClean="0"/>
              <a:t>Mempergunakan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agar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. 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taktis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ketelitian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hukum,penggunaan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sistematika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yang 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: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,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24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SYARAT SURAT GUGATAN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formil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.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formil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formalitas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.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formil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materiil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Syarat</a:t>
            </a:r>
            <a:r>
              <a:rPr lang="en-US" b="1" dirty="0" smtClean="0"/>
              <a:t> </a:t>
            </a:r>
            <a:r>
              <a:rPr lang="en-US" b="1" dirty="0" err="1" smtClean="0"/>
              <a:t>formil</a:t>
            </a:r>
            <a:r>
              <a:rPr lang="en-US" b="1" dirty="0" smtClean="0"/>
              <a:t>, </a:t>
            </a:r>
            <a:r>
              <a:rPr lang="en-US" b="1" dirty="0" err="1" smtClean="0"/>
              <a:t>mencakup</a:t>
            </a:r>
            <a:r>
              <a:rPr lang="en-US" b="1" dirty="0" smtClean="0"/>
              <a:t> : </a:t>
            </a:r>
          </a:p>
          <a:p>
            <a:pPr algn="just"/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kuasa,maka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haruslah</a:t>
            </a:r>
            <a:r>
              <a:rPr lang="en-US" dirty="0" smtClean="0"/>
              <a:t> orang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di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Ditandatangani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penggugat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kuasanya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18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</TotalTime>
  <Words>653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BANTUAN HUKUM</vt:lpstr>
      <vt:lpstr>PENGERTIAN</vt:lpstr>
      <vt:lpstr>Dalam mengajukan gugatan, dapat diajukan secara :</vt:lpstr>
      <vt:lpstr>PowerPoint Presentation</vt:lpstr>
      <vt:lpstr>TEORI PENYUSUNAN SURAT GUGATAN</vt:lpstr>
      <vt:lpstr>PowerPoint Presentation</vt:lpstr>
      <vt:lpstr>LANGKAH-LANGKAH PEMBUATAN SURAT GUGATAN</vt:lpstr>
      <vt:lpstr>PowerPoint Presentation</vt:lpstr>
      <vt:lpstr>SYARAT SURAT GUGATAN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BANTUAN HUKUM</dc:title>
  <dc:creator>ASUS</dc:creator>
  <cp:lastModifiedBy>ASUS</cp:lastModifiedBy>
  <cp:revision>2</cp:revision>
  <dcterms:created xsi:type="dcterms:W3CDTF">2020-05-20T02:03:54Z</dcterms:created>
  <dcterms:modified xsi:type="dcterms:W3CDTF">2020-05-20T02:15:07Z</dcterms:modified>
</cp:coreProperties>
</file>