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9" r:id="rId12"/>
    <p:sldId id="266" r:id="rId13"/>
    <p:sldId id="270" r:id="rId14"/>
    <p:sldId id="267" r:id="rId15"/>
    <p:sldId id="271" r:id="rId16"/>
    <p:sldId id="268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93D19E-7DE1-46D4-93FD-B850429E368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DD02CB-68B2-4861-A791-C0C4BE49F7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pkbhi-uinwalisongo.blogspot.com/2015/08/profil-lpkbhi-uin-walisongo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eritajatim.com/hukum-kriminal/direktur-lppa-bina-annisa-warga-binaan-lapas-penting-melek-huku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BANTUAN 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ORGANISASI BANTUAN 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9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LPKBHI </a:t>
            </a:r>
            <a:r>
              <a:rPr lang="en-US" dirty="0" err="1" smtClean="0">
                <a:hlinkClick r:id="rId2"/>
              </a:rPr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 September 1999,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UU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.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alumninya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darma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Direktur</a:t>
            </a:r>
            <a:r>
              <a:rPr lang="en-US" dirty="0" smtClean="0"/>
              <a:t> LPKBHI UIN </a:t>
            </a:r>
            <a:r>
              <a:rPr lang="en-US" dirty="0" err="1" smtClean="0"/>
              <a:t>Walisongo</a:t>
            </a:r>
            <a:r>
              <a:rPr lang="en-US" dirty="0" smtClean="0"/>
              <a:t> Semarang, </a:t>
            </a:r>
            <a:r>
              <a:rPr lang="en-US" dirty="0" err="1" smtClean="0"/>
              <a:t>Achmad</a:t>
            </a:r>
            <a:r>
              <a:rPr lang="en-US" dirty="0" smtClean="0"/>
              <a:t> </a:t>
            </a: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Budiman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pimpin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23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11 paralegal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penunjukan</a:t>
            </a:r>
            <a:r>
              <a:rPr lang="en-US" dirty="0" smtClean="0"/>
              <a:t>. </a:t>
            </a:r>
            <a:r>
              <a:rPr lang="en-US" dirty="0" err="1" smtClean="0"/>
              <a:t>Perkara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. </a:t>
            </a: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LPKBHI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lain.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di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r>
              <a:rPr lang="en-US" dirty="0" smtClean="0"/>
              <a:t> LPKBHI. “Ada pula </a:t>
            </a:r>
            <a:r>
              <a:rPr lang="en-US" dirty="0" err="1" smtClean="0"/>
              <a:t>advokasi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,” </a:t>
            </a:r>
            <a:r>
              <a:rPr lang="en-US" dirty="0" err="1" smtClean="0"/>
              <a:t>jelasnya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i="1" dirty="0" smtClean="0"/>
              <a:t>, </a:t>
            </a:r>
            <a:r>
              <a:rPr lang="en-US" dirty="0" err="1" smtClean="0"/>
              <a:t>Kamis</a:t>
            </a:r>
            <a:r>
              <a:rPr lang="en-US" dirty="0" smtClean="0"/>
              <a:t> (27/2).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29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/>
              <a:t>Perkumpulan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Pendampingan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Perempuan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Annisa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Mojokerto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HAM di Surabaya, </a:t>
            </a:r>
            <a:r>
              <a:rPr lang="en-US" dirty="0" err="1" smtClean="0"/>
              <a:t>Selasa-Rabu</a:t>
            </a:r>
            <a:r>
              <a:rPr lang="en-US" dirty="0" smtClean="0"/>
              <a:t> (25-26/2), </a:t>
            </a:r>
            <a:r>
              <a:rPr lang="en-US" dirty="0" err="1" smtClean="0"/>
              <a:t>Hamidah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momentum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paralegal. </a:t>
            </a:r>
            <a:r>
              <a:rPr lang="en-US" dirty="0" err="1" smtClean="0"/>
              <a:t>Sebab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Bina</a:t>
            </a:r>
            <a:r>
              <a:rPr lang="en-US" dirty="0" smtClean="0"/>
              <a:t> </a:t>
            </a:r>
            <a:r>
              <a:rPr lang="en-US" dirty="0" err="1" smtClean="0"/>
              <a:t>Annisa</a:t>
            </a:r>
            <a:r>
              <a:rPr lang="en-US" dirty="0" smtClean="0"/>
              <a:t>, </a:t>
            </a:r>
            <a:r>
              <a:rPr lang="en-US" dirty="0" err="1" smtClean="0"/>
              <a:t>Hamidah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paralegal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kerja-kerja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Hamidah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i="1" dirty="0" smtClean="0"/>
              <a:t>,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bermula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keprihatinan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di </a:t>
            </a:r>
            <a:r>
              <a:rPr lang="en-US" dirty="0" err="1" smtClean="0"/>
              <a:t>Mojokerto</a:t>
            </a:r>
            <a:r>
              <a:rPr lang="en-US" dirty="0" smtClean="0"/>
              <a:t>,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aktivis</a:t>
            </a:r>
            <a:r>
              <a:rPr lang="en-US" dirty="0" smtClean="0"/>
              <a:t> LBH Surabaya, </a:t>
            </a:r>
            <a:r>
              <a:rPr lang="en-US" dirty="0" err="1" smtClean="0"/>
              <a:t>Hamidah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tergerak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rekannya</a:t>
            </a:r>
            <a:r>
              <a:rPr lang="en-US" dirty="0" smtClean="0"/>
              <a:t>, </a:t>
            </a:r>
            <a:r>
              <a:rPr lang="en-US" dirty="0" err="1" smtClean="0"/>
              <a:t>jadilah</a:t>
            </a:r>
            <a:r>
              <a:rPr lang="en-US" dirty="0" smtClean="0"/>
              <a:t> </a:t>
            </a:r>
            <a:r>
              <a:rPr lang="en-US" dirty="0" err="1" smtClean="0"/>
              <a:t>Hamidah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Bina</a:t>
            </a:r>
            <a:r>
              <a:rPr lang="en-US" dirty="0" smtClean="0"/>
              <a:t> </a:t>
            </a:r>
            <a:r>
              <a:rPr lang="en-US" dirty="0" err="1" smtClean="0"/>
              <a:t>Annisa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950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153400" cy="58213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. </a:t>
            </a:r>
            <a:r>
              <a:rPr lang="en-US" dirty="0" err="1" smtClean="0"/>
              <a:t>Kasusnya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narkotika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sependapat</a:t>
            </a:r>
            <a:r>
              <a:rPr lang="en-US" dirty="0" smtClean="0"/>
              <a:t>,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kesungguhan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PBH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BPHN. </a:t>
            </a:r>
            <a:r>
              <a:rPr lang="en-US" dirty="0" err="1" smtClean="0"/>
              <a:t>Hamidah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berharap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;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bergandanya</a:t>
            </a:r>
            <a:r>
              <a:rPr lang="en-US" dirty="0" smtClean="0"/>
              <a:t>. Orang yang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ditularkan</a:t>
            </a:r>
            <a:r>
              <a:rPr lang="en-US" dirty="0" smtClean="0"/>
              <a:t>. Minimal,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Hamidah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pro bono.</a:t>
            </a:r>
          </a:p>
          <a:p>
            <a:pPr algn="just"/>
            <a:r>
              <a:rPr lang="en-US" dirty="0" err="1" smtClean="0"/>
              <a:t>Hamidah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PBH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  <a:r>
              <a:rPr lang="en-US" dirty="0" err="1" smtClean="0"/>
              <a:t>Bina</a:t>
            </a:r>
            <a:r>
              <a:rPr lang="en-US" dirty="0" smtClean="0"/>
              <a:t> </a:t>
            </a:r>
            <a:r>
              <a:rPr lang="en-US" dirty="0" err="1" smtClean="0"/>
              <a:t>Annnisa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hlinkClick r:id="rId2"/>
              </a:rPr>
              <a:t>Lapas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IIB </a:t>
            </a:r>
            <a:r>
              <a:rPr lang="en-US" dirty="0" err="1" smtClean="0"/>
              <a:t>Mojokerto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binaan</a:t>
            </a:r>
            <a:r>
              <a:rPr lang="en-US" dirty="0" smtClean="0"/>
              <a:t>.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20-an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puluhan</a:t>
            </a:r>
            <a:r>
              <a:rPr lang="en-US" dirty="0" smtClean="0"/>
              <a:t> paralegal, PBH </a:t>
            </a:r>
            <a:r>
              <a:rPr lang="en-US" dirty="0" err="1" smtClean="0"/>
              <a:t>Bina</a:t>
            </a:r>
            <a:r>
              <a:rPr lang="en-US" dirty="0" smtClean="0"/>
              <a:t> </a:t>
            </a:r>
            <a:r>
              <a:rPr lang="en-US" dirty="0" err="1" smtClean="0"/>
              <a:t>Annisa</a:t>
            </a:r>
            <a:r>
              <a:rPr lang="en-US" dirty="0" smtClean="0"/>
              <a:t> </a:t>
            </a:r>
            <a:r>
              <a:rPr lang="en-US" dirty="0" err="1" smtClean="0"/>
              <a:t>menatap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  <a:r>
              <a:rPr lang="en-US" dirty="0" err="1" smtClean="0"/>
              <a:t>Akreditasi</a:t>
            </a:r>
            <a:r>
              <a:rPr lang="en-US" dirty="0" smtClean="0"/>
              <a:t> A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81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Posbakumadin</a:t>
            </a:r>
            <a:r>
              <a:rPr lang="en-US" b="1" dirty="0" smtClean="0"/>
              <a:t> </a:t>
            </a:r>
            <a:r>
              <a:rPr lang="en-US" b="1" dirty="0" err="1" smtClean="0"/>
              <a:t>Pengadilan</a:t>
            </a:r>
            <a:r>
              <a:rPr lang="en-US" b="1" dirty="0" smtClean="0"/>
              <a:t> Agama </a:t>
            </a:r>
            <a:r>
              <a:rPr lang="en-US" b="1" dirty="0" err="1" smtClean="0"/>
              <a:t>Bima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Berkantor</a:t>
            </a:r>
            <a:r>
              <a:rPr lang="en-US" dirty="0" smtClean="0"/>
              <a:t> di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 BTN </a:t>
            </a:r>
            <a:r>
              <a:rPr lang="en-US" dirty="0" err="1" smtClean="0"/>
              <a:t>Penatoi</a:t>
            </a:r>
            <a:r>
              <a:rPr lang="en-US" dirty="0" smtClean="0"/>
              <a:t>, </a:t>
            </a:r>
            <a:r>
              <a:rPr lang="en-US" dirty="0" err="1" smtClean="0"/>
              <a:t>Posbakumadin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Posbakumadin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Bima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penganiayaan</a:t>
            </a:r>
            <a:r>
              <a:rPr lang="en-US" dirty="0" smtClean="0"/>
              <a:t>,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r>
              <a:rPr lang="en-US" dirty="0" smtClean="0"/>
              <a:t>. “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Bima</a:t>
            </a:r>
            <a:r>
              <a:rPr lang="en-US" dirty="0" smtClean="0"/>
              <a:t>,” kata Sri </a:t>
            </a:r>
            <a:r>
              <a:rPr lang="en-US" dirty="0" err="1" smtClean="0"/>
              <a:t>Mulyani</a:t>
            </a:r>
            <a:r>
              <a:rPr lang="en-US" dirty="0" smtClean="0"/>
              <a:t>,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Posbakumadin</a:t>
            </a:r>
            <a:r>
              <a:rPr lang="en-US" dirty="0" smtClean="0"/>
              <a:t> PA </a:t>
            </a:r>
            <a:r>
              <a:rPr lang="en-US" dirty="0" err="1" smtClean="0"/>
              <a:t>Bima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Posbakumadin</a:t>
            </a:r>
            <a:r>
              <a:rPr lang="en-US" dirty="0" smtClean="0"/>
              <a:t> yang </a:t>
            </a:r>
            <a:r>
              <a:rPr lang="en-US" dirty="0" err="1" smtClean="0"/>
              <a:t>berpusat</a:t>
            </a:r>
            <a:r>
              <a:rPr lang="en-US" dirty="0" smtClean="0"/>
              <a:t> di Jakarta.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00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153400" cy="5821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Posbakumadin</a:t>
            </a:r>
            <a:r>
              <a:rPr lang="en-US" dirty="0" smtClean="0"/>
              <a:t> PA </a:t>
            </a:r>
            <a:r>
              <a:rPr lang="en-US" dirty="0" err="1" smtClean="0"/>
              <a:t>Bima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2014 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A </a:t>
            </a:r>
            <a:r>
              <a:rPr lang="en-US" dirty="0" err="1" smtClean="0"/>
              <a:t>dari</a:t>
            </a:r>
            <a:r>
              <a:rPr lang="en-US" dirty="0" smtClean="0"/>
              <a:t> BPHN.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2019, </a:t>
            </a:r>
            <a:r>
              <a:rPr lang="en-US" dirty="0" err="1" smtClean="0"/>
              <a:t>akreditasi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.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kata Sri,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BPHN. Di </a:t>
            </a:r>
            <a:r>
              <a:rPr lang="en-US" dirty="0" err="1" smtClean="0"/>
              <a:t>Posbakumadin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seratusan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APBN. “Kita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gratis,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Kita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,” </a:t>
            </a:r>
            <a:r>
              <a:rPr lang="en-US" dirty="0" err="1" smtClean="0"/>
              <a:t>jelasnya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Yayasan</a:t>
            </a:r>
            <a:r>
              <a:rPr lang="en-US" b="1" dirty="0" smtClean="0"/>
              <a:t> </a:t>
            </a:r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Bhakti </a:t>
            </a:r>
            <a:r>
              <a:rPr lang="en-US" b="1" dirty="0" err="1" smtClean="0"/>
              <a:t>Keadilan</a:t>
            </a:r>
            <a:r>
              <a:rPr lang="en-US" b="1" dirty="0" smtClean="0"/>
              <a:t>, </a:t>
            </a:r>
            <a:r>
              <a:rPr lang="en-US" b="1" dirty="0" err="1" smtClean="0"/>
              <a:t>Wajo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PBH </a:t>
            </a:r>
            <a:r>
              <a:rPr lang="en-US" dirty="0" err="1" smtClean="0"/>
              <a:t>terakreditasi</a:t>
            </a:r>
            <a:r>
              <a:rPr lang="en-US" dirty="0" smtClean="0"/>
              <a:t> 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di Sulawesi. </a:t>
            </a:r>
            <a:r>
              <a:rPr lang="en-US" dirty="0" err="1" smtClean="0"/>
              <a:t>Menariknya</a:t>
            </a:r>
            <a:r>
              <a:rPr lang="en-US" dirty="0" smtClean="0"/>
              <a:t>, LBH Bhakti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berdomisili</a:t>
            </a:r>
            <a:r>
              <a:rPr lang="en-US" dirty="0" smtClean="0"/>
              <a:t> di </a:t>
            </a:r>
            <a:r>
              <a:rPr lang="en-US" dirty="0" err="1" smtClean="0"/>
              <a:t>ibukota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Makassar, </a:t>
            </a:r>
            <a:r>
              <a:rPr lang="en-US" dirty="0" err="1" smtClean="0"/>
              <a:t>melainkan</a:t>
            </a:r>
            <a:r>
              <a:rPr lang="en-US" dirty="0" smtClean="0"/>
              <a:t> di </a:t>
            </a:r>
            <a:r>
              <a:rPr lang="en-US" dirty="0" err="1" smtClean="0"/>
              <a:t>Sengkang</a:t>
            </a:r>
            <a:r>
              <a:rPr lang="en-US" dirty="0" smtClean="0"/>
              <a:t>, </a:t>
            </a:r>
            <a:r>
              <a:rPr lang="en-US" dirty="0" err="1" smtClean="0"/>
              <a:t>Wajo</a:t>
            </a:r>
            <a:r>
              <a:rPr lang="en-US" dirty="0" smtClean="0"/>
              <a:t>, Sulawesi Selatan.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diraih</a:t>
            </a:r>
            <a:r>
              <a:rPr lang="en-US" dirty="0" smtClean="0"/>
              <a:t> LBH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BPHN.</a:t>
            </a:r>
          </a:p>
          <a:p>
            <a:pPr algn="just"/>
            <a:r>
              <a:rPr lang="en-US" dirty="0" smtClean="0"/>
              <a:t>LBH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UU No. 16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diberlakukan</a:t>
            </a:r>
            <a:r>
              <a:rPr lang="en-US" dirty="0" smtClean="0"/>
              <a:t>. </a:t>
            </a:r>
            <a:r>
              <a:rPr lang="en-US" dirty="0" err="1" smtClean="0"/>
              <a:t>Bakri</a:t>
            </a:r>
            <a:r>
              <a:rPr lang="en-US" dirty="0" smtClean="0"/>
              <a:t> </a:t>
            </a:r>
            <a:r>
              <a:rPr lang="en-US" dirty="0" err="1" smtClean="0"/>
              <a:t>Remmang</a:t>
            </a:r>
            <a:r>
              <a:rPr lang="en-US" dirty="0" smtClean="0"/>
              <a:t>, </a:t>
            </a:r>
            <a:r>
              <a:rPr lang="en-US" dirty="0" err="1" smtClean="0"/>
              <a:t>Ketua</a:t>
            </a:r>
            <a:r>
              <a:rPr lang="en-US" dirty="0" smtClean="0"/>
              <a:t> LBH Bhakti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paralegal LBH Bhakti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bermula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kolong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kesungguhan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LBH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 </a:t>
            </a:r>
            <a:r>
              <a:rPr lang="en-US" dirty="0" err="1" smtClean="0"/>
              <a:t>Kolong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direnovasi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yang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153400" cy="5821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Awalnya</a:t>
            </a:r>
            <a:r>
              <a:rPr lang="en-US" dirty="0" smtClean="0"/>
              <a:t>, </a:t>
            </a:r>
            <a:r>
              <a:rPr lang="en-US" dirty="0" err="1" smtClean="0"/>
              <a:t>Bakri</a:t>
            </a:r>
            <a:r>
              <a:rPr lang="en-US" dirty="0" smtClean="0"/>
              <a:t> </a:t>
            </a:r>
            <a:r>
              <a:rPr lang="en-US" dirty="0" err="1" smtClean="0"/>
              <a:t>Remmang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Kantor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Bhakti </a:t>
            </a:r>
            <a:r>
              <a:rPr lang="en-US" dirty="0" err="1" smtClean="0"/>
              <a:t>Keadilan</a:t>
            </a:r>
            <a:r>
              <a:rPr lang="en-US" dirty="0" smtClean="0"/>
              <a:t>.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program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BPHN,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LBH Bhakti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HAM. </a:t>
            </a:r>
            <a:r>
              <a:rPr lang="en-US" dirty="0" err="1" smtClean="0"/>
              <a:t>Yayasan</a:t>
            </a:r>
            <a:r>
              <a:rPr lang="en-US" dirty="0" smtClean="0"/>
              <a:t> LBH Bhakti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11 </a:t>
            </a:r>
            <a:r>
              <a:rPr lang="en-US" dirty="0" err="1" smtClean="0"/>
              <a:t>kantor</a:t>
            </a:r>
            <a:r>
              <a:rPr lang="en-US" dirty="0" smtClean="0"/>
              <a:t> 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Sulawesi Selatan. Kantor </a:t>
            </a:r>
            <a:r>
              <a:rPr lang="en-US" dirty="0" err="1" smtClean="0"/>
              <a:t>pusatnya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di </a:t>
            </a:r>
            <a:r>
              <a:rPr lang="en-US" dirty="0" err="1" smtClean="0"/>
              <a:t>Sengkang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8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Sulawesi Selatan,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di </a:t>
            </a:r>
            <a:r>
              <a:rPr lang="en-US" dirty="0" err="1" smtClean="0"/>
              <a:t>Lhokseumawe</a:t>
            </a:r>
            <a:r>
              <a:rPr lang="en-US" dirty="0" smtClean="0"/>
              <a:t>, Aceh.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Bakri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di </a:t>
            </a:r>
            <a:r>
              <a:rPr lang="en-US" dirty="0" err="1" smtClean="0"/>
              <a:t>Perhimpunan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Indonesia. Para </a:t>
            </a:r>
            <a:r>
              <a:rPr lang="en-US" dirty="0" err="1" smtClean="0"/>
              <a:t>advokat</a:t>
            </a:r>
            <a:r>
              <a:rPr lang="en-US" dirty="0" smtClean="0"/>
              <a:t> yang </a:t>
            </a:r>
            <a:r>
              <a:rPr lang="en-US" dirty="0" err="1" smtClean="0"/>
              <a:t>tergabung</a:t>
            </a:r>
            <a:r>
              <a:rPr lang="en-US" dirty="0" smtClean="0"/>
              <a:t> di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PBH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PBH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A.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LBH Bhakti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apresiasi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“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(yang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)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,” </a:t>
            </a:r>
            <a:r>
              <a:rPr lang="en-US" dirty="0" err="1" smtClean="0"/>
              <a:t>ujarnya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0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Yayasan</a:t>
            </a:r>
            <a:r>
              <a:rPr lang="en-US" b="1" dirty="0" smtClean="0"/>
              <a:t> </a:t>
            </a:r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Sejahtera, Palembang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Jejak</a:t>
            </a:r>
            <a:r>
              <a:rPr lang="en-US" dirty="0" smtClean="0"/>
              <a:t> digital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III DPR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Posbakum</a:t>
            </a:r>
            <a:r>
              <a:rPr lang="en-US" dirty="0" smtClean="0"/>
              <a:t> LBH Sejahtera di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Palembang, </a:t>
            </a:r>
            <a:r>
              <a:rPr lang="en-US" dirty="0" err="1" smtClean="0"/>
              <a:t>Juli</a:t>
            </a:r>
            <a:r>
              <a:rPr lang="en-US" dirty="0" smtClean="0"/>
              <a:t> 2015 </a:t>
            </a:r>
            <a:r>
              <a:rPr lang="en-US" dirty="0" err="1" smtClean="0"/>
              <a:t>silam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dilacak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III DPR, </a:t>
            </a:r>
            <a:r>
              <a:rPr lang="en-US" dirty="0" err="1" smtClean="0"/>
              <a:t>Azis</a:t>
            </a:r>
            <a:r>
              <a:rPr lang="en-US" dirty="0" smtClean="0"/>
              <a:t> </a:t>
            </a:r>
            <a:r>
              <a:rPr lang="en-US" dirty="0" err="1" smtClean="0"/>
              <a:t>Syamsudin</a:t>
            </a:r>
            <a:r>
              <a:rPr lang="en-US" dirty="0" smtClean="0"/>
              <a:t>, </a:t>
            </a:r>
            <a:r>
              <a:rPr lang="en-US" dirty="0" err="1" smtClean="0"/>
              <a:t>mengapresiasi</a:t>
            </a:r>
            <a:r>
              <a:rPr lang="en-US" dirty="0" smtClean="0"/>
              <a:t> </a:t>
            </a:r>
            <a:r>
              <a:rPr lang="en-US" dirty="0" err="1" smtClean="0"/>
              <a:t>kerja-kerja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yang </a:t>
            </a:r>
            <a:r>
              <a:rPr lang="en-US" dirty="0" err="1" smtClean="0"/>
              <a:t>terhimpun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LBH Sejahtera.</a:t>
            </a:r>
          </a:p>
          <a:p>
            <a:pPr algn="just"/>
            <a:r>
              <a:rPr lang="en-US" dirty="0" smtClean="0"/>
              <a:t>LBH Sejahtera </a:t>
            </a:r>
            <a:r>
              <a:rPr lang="en-US" dirty="0" err="1" smtClean="0"/>
              <a:t>merupaka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PBH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A </a:t>
            </a:r>
            <a:r>
              <a:rPr lang="en-US" dirty="0" err="1" smtClean="0"/>
              <a:t>dari</a:t>
            </a:r>
            <a:r>
              <a:rPr lang="en-US" dirty="0" smtClean="0"/>
              <a:t> BPHN. </a:t>
            </a:r>
            <a:r>
              <a:rPr lang="en-US" dirty="0" err="1" smtClean="0"/>
              <a:t>Yayasan</a:t>
            </a:r>
            <a:r>
              <a:rPr lang="en-US" dirty="0" smtClean="0"/>
              <a:t> LBH Sejahtera </a:t>
            </a:r>
            <a:r>
              <a:rPr lang="en-US" dirty="0" err="1" smtClean="0"/>
              <a:t>berkantor</a:t>
            </a:r>
            <a:r>
              <a:rPr lang="en-US" dirty="0" smtClean="0"/>
              <a:t> di Palembang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Fahmi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di LBH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LBH Sejahtera </a:t>
            </a:r>
            <a:r>
              <a:rPr lang="en-US" dirty="0" err="1" smtClean="0"/>
              <a:t>berdiri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LBH Sejahtera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B,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A.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Fahmi</a:t>
            </a:r>
            <a:r>
              <a:rPr lang="en-US" dirty="0" smtClean="0"/>
              <a:t>, </a:t>
            </a:r>
            <a:r>
              <a:rPr lang="en-US" dirty="0" err="1" smtClean="0"/>
              <a:t>akreditasi</a:t>
            </a:r>
            <a:r>
              <a:rPr lang="en-US" dirty="0" smtClean="0"/>
              <a:t> 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“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,” </a:t>
            </a:r>
            <a:r>
              <a:rPr lang="en-US" dirty="0" err="1" smtClean="0"/>
              <a:t>jelasnya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70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Posbakumadin</a:t>
            </a:r>
            <a:r>
              <a:rPr lang="en-US" b="1" dirty="0" smtClean="0"/>
              <a:t> Jakarta Utara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Indonesia –</a:t>
            </a:r>
            <a:r>
              <a:rPr lang="en-US" dirty="0" err="1" smtClean="0"/>
              <a:t>disingkat</a:t>
            </a:r>
            <a:r>
              <a:rPr lang="en-US" dirty="0" smtClean="0"/>
              <a:t> </a:t>
            </a:r>
            <a:r>
              <a:rPr lang="en-US" dirty="0" err="1" smtClean="0"/>
              <a:t>Posbukumadin</a:t>
            </a:r>
            <a:r>
              <a:rPr lang="en-US" dirty="0" smtClean="0"/>
              <a:t>-- Jakarta Utara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sembilan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BPHN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2019-2021. PBH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amanat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57 UU No. 48 </a:t>
            </a:r>
            <a:r>
              <a:rPr lang="en-US" dirty="0" err="1" smtClean="0"/>
              <a:t>Tahun</a:t>
            </a:r>
            <a:r>
              <a:rPr lang="en-US" dirty="0" smtClean="0"/>
              <a:t> 2009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, yang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Posbakumadin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SK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HAM yang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2011. </a:t>
            </a:r>
            <a:r>
              <a:rPr lang="en-US" dirty="0" err="1" smtClean="0"/>
              <a:t>Posbakumadin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tersebar</a:t>
            </a:r>
            <a:r>
              <a:rPr lang="en-US" dirty="0" smtClean="0"/>
              <a:t> di </a:t>
            </a:r>
            <a:r>
              <a:rPr lang="en-US" dirty="0" err="1" smtClean="0"/>
              <a:t>seluruh</a:t>
            </a:r>
            <a:r>
              <a:rPr lang="en-US" dirty="0" smtClean="0"/>
              <a:t> Indonesia. </a:t>
            </a:r>
            <a:r>
              <a:rPr lang="en-US" dirty="0" err="1" smtClean="0"/>
              <a:t>Posbakumadin</a:t>
            </a:r>
            <a:r>
              <a:rPr lang="en-US" dirty="0" smtClean="0"/>
              <a:t> Jakarta Utara </a:t>
            </a:r>
            <a:r>
              <a:rPr lang="en-US" dirty="0" err="1" smtClean="0"/>
              <a:t>tercatat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gratis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Jakarta Utara.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19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Terima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7200" dirty="0" err="1" smtClean="0">
                <a:latin typeface="Aharoni" pitchFamily="2" charset="-79"/>
                <a:cs typeface="Aharoni" pitchFamily="2" charset="-79"/>
              </a:rPr>
              <a:t>kasih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29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Perkumpulan</a:t>
            </a:r>
            <a:r>
              <a:rPr lang="en-US" b="1" dirty="0" smtClean="0"/>
              <a:t> </a:t>
            </a:r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Bhakti Alumni UNIB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Bertempat</a:t>
            </a:r>
            <a:r>
              <a:rPr lang="en-US" dirty="0" smtClean="0"/>
              <a:t> di aula Kantor Wilayah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HAM </a:t>
            </a:r>
            <a:r>
              <a:rPr lang="en-US" dirty="0" err="1" smtClean="0"/>
              <a:t>Provinsi</a:t>
            </a:r>
            <a:r>
              <a:rPr lang="en-US" dirty="0" smtClean="0"/>
              <a:t> Bengkulu,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penandatanganan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addendum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2019.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14 November 2019 </a:t>
            </a:r>
            <a:r>
              <a:rPr lang="en-US" dirty="0" err="1" smtClean="0"/>
              <a:t>itu</a:t>
            </a:r>
            <a:r>
              <a:rPr lang="en-US" dirty="0" smtClean="0"/>
              <a:t>, 10 orang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meneken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. </a:t>
            </a:r>
            <a:r>
              <a:rPr lang="en-US" dirty="0" err="1" smtClean="0"/>
              <a:t>Kesepuluh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LBH Bhakti Alumni UNIB, LBH Bhakti </a:t>
            </a:r>
            <a:r>
              <a:rPr lang="en-US" dirty="0" err="1" smtClean="0"/>
              <a:t>Unib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Curup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Bengkulu, </a:t>
            </a:r>
            <a:r>
              <a:rPr lang="en-US" dirty="0" err="1" smtClean="0"/>
              <a:t>Perkumpulan</a:t>
            </a:r>
            <a:r>
              <a:rPr lang="en-US" dirty="0" smtClean="0"/>
              <a:t> LBH </a:t>
            </a:r>
            <a:r>
              <a:rPr lang="en-US" dirty="0" err="1" smtClean="0"/>
              <a:t>Bintang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Bengkulu, </a:t>
            </a:r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Perkumpulan</a:t>
            </a:r>
            <a:r>
              <a:rPr lang="en-US" dirty="0" smtClean="0"/>
              <a:t> LBH Bhakti Alumni UNIB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Bengkulu Selatan, LBH </a:t>
            </a:r>
            <a:r>
              <a:rPr lang="en-US" dirty="0" err="1" smtClean="0"/>
              <a:t>Rejang</a:t>
            </a:r>
            <a:r>
              <a:rPr lang="en-US" dirty="0" smtClean="0"/>
              <a:t> </a:t>
            </a:r>
            <a:r>
              <a:rPr lang="en-US" dirty="0" err="1" smtClean="0"/>
              <a:t>Lebong</a:t>
            </a:r>
            <a:r>
              <a:rPr lang="en-US" dirty="0" smtClean="0"/>
              <a:t>, LBH </a:t>
            </a:r>
            <a:r>
              <a:rPr lang="en-US" dirty="0" err="1" smtClean="0"/>
              <a:t>Respublica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Aisyiah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6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Dari 10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(PBH)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LBH Bhakti Alumni UNIB yang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A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BPHN </a:t>
            </a:r>
            <a:r>
              <a:rPr lang="en-US" dirty="0" err="1" smtClean="0"/>
              <a:t>periode</a:t>
            </a:r>
            <a:r>
              <a:rPr lang="en-US" dirty="0" smtClean="0"/>
              <a:t> 2019-2021.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,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alumnus </a:t>
            </a:r>
            <a:r>
              <a:rPr lang="en-US" dirty="0" err="1" smtClean="0"/>
              <a:t>Universitas</a:t>
            </a:r>
            <a:r>
              <a:rPr lang="en-US" dirty="0" smtClean="0"/>
              <a:t> Bengkulu. </a:t>
            </a:r>
            <a:r>
              <a:rPr lang="en-US" dirty="0" err="1" smtClean="0"/>
              <a:t>Direktur</a:t>
            </a:r>
            <a:r>
              <a:rPr lang="en-US" dirty="0" smtClean="0"/>
              <a:t> LBH Bhakti Alumni </a:t>
            </a:r>
            <a:r>
              <a:rPr lang="en-US" dirty="0" err="1" smtClean="0"/>
              <a:t>Unib</a:t>
            </a:r>
            <a:r>
              <a:rPr lang="en-US" dirty="0" smtClean="0"/>
              <a:t>, </a:t>
            </a:r>
            <a:r>
              <a:rPr lang="en-US" dirty="0" err="1" smtClean="0"/>
              <a:t>Husni</a:t>
            </a:r>
            <a:r>
              <a:rPr lang="en-US" dirty="0" smtClean="0"/>
              <a:t> </a:t>
            </a:r>
            <a:r>
              <a:rPr lang="en-US" dirty="0" err="1" smtClean="0"/>
              <a:t>Tamrin</a:t>
            </a:r>
            <a:r>
              <a:rPr lang="en-US" dirty="0" smtClean="0"/>
              <a:t>,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dirty="0" smtClean="0"/>
              <a:t>, </a:t>
            </a:r>
            <a:r>
              <a:rPr lang="en-US" dirty="0" err="1" smtClean="0"/>
              <a:t>kehadiran</a:t>
            </a:r>
            <a:r>
              <a:rPr lang="en-US" dirty="0" smtClean="0"/>
              <a:t> PBH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di Bengkulu.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PBH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Bengkulu.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berharap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membuak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seluas-luasnya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0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LBH </a:t>
            </a:r>
            <a:r>
              <a:rPr lang="en-US" b="1" dirty="0" err="1" smtClean="0"/>
              <a:t>Mawar</a:t>
            </a:r>
            <a:r>
              <a:rPr lang="en-US" b="1" dirty="0" smtClean="0"/>
              <a:t> </a:t>
            </a:r>
            <a:r>
              <a:rPr lang="en-US" b="1" dirty="0" err="1" smtClean="0"/>
              <a:t>Saron</a:t>
            </a:r>
            <a:r>
              <a:rPr lang="en-US" b="1" dirty="0" smtClean="0"/>
              <a:t> Jakarta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Berlokasi</a:t>
            </a:r>
            <a:r>
              <a:rPr lang="en-US" dirty="0" smtClean="0"/>
              <a:t> di Jakarta, LBH </a:t>
            </a:r>
            <a:r>
              <a:rPr lang="en-US" dirty="0" err="1" smtClean="0"/>
              <a:t>Mawar</a:t>
            </a:r>
            <a:r>
              <a:rPr lang="en-US" dirty="0" smtClean="0"/>
              <a:t> </a:t>
            </a:r>
            <a:r>
              <a:rPr lang="en-US" dirty="0" err="1" smtClean="0"/>
              <a:t>Saron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PBH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. Salah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pembelaan</a:t>
            </a:r>
            <a:r>
              <a:rPr lang="en-US" dirty="0" smtClean="0"/>
              <a:t> </a:t>
            </a:r>
            <a:r>
              <a:rPr lang="en-US" dirty="0" err="1" smtClean="0"/>
              <a:t>nenek</a:t>
            </a:r>
            <a:r>
              <a:rPr lang="en-US" dirty="0" smtClean="0"/>
              <a:t> </a:t>
            </a:r>
            <a:r>
              <a:rPr lang="en-US" dirty="0" err="1" smtClean="0"/>
              <a:t>Rasminah</a:t>
            </a:r>
            <a:r>
              <a:rPr lang="en-US" dirty="0" smtClean="0"/>
              <a:t> yang </a:t>
            </a:r>
            <a:r>
              <a:rPr lang="en-US" dirty="0" err="1" smtClean="0"/>
              <a:t>dituduh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piring</a:t>
            </a:r>
            <a:r>
              <a:rPr lang="en-US" dirty="0" smtClean="0"/>
              <a:t>.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Rasminah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sempat</a:t>
            </a:r>
            <a:r>
              <a:rPr lang="en-US" dirty="0" smtClean="0"/>
              <a:t> </a:t>
            </a:r>
            <a:r>
              <a:rPr lang="en-US" dirty="0" err="1" smtClean="0"/>
              <a:t>ditahan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4 </a:t>
            </a:r>
            <a:r>
              <a:rPr lang="en-US" dirty="0" err="1" smtClean="0"/>
              <a:t>bulan</a:t>
            </a:r>
            <a:r>
              <a:rPr lang="en-US" dirty="0" smtClean="0"/>
              <a:t> 10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5973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LBH </a:t>
            </a:r>
            <a:r>
              <a:rPr lang="en-US" dirty="0" err="1" smtClean="0"/>
              <a:t>Mawar</a:t>
            </a:r>
            <a:r>
              <a:rPr lang="en-US" dirty="0" smtClean="0"/>
              <a:t> </a:t>
            </a:r>
            <a:r>
              <a:rPr lang="en-US" dirty="0" err="1" smtClean="0"/>
              <a:t>Saron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senior </a:t>
            </a:r>
            <a:r>
              <a:rPr lang="en-US" dirty="0" err="1" smtClean="0"/>
              <a:t>Hotma</a:t>
            </a:r>
            <a:r>
              <a:rPr lang="en-US" dirty="0" smtClean="0"/>
              <a:t> PD </a:t>
            </a:r>
            <a:r>
              <a:rPr lang="en-US" dirty="0" err="1" smtClean="0"/>
              <a:t>Sitompoel</a:t>
            </a:r>
            <a:r>
              <a:rPr lang="en-US" dirty="0" smtClean="0"/>
              <a:t>.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LBH </a:t>
            </a:r>
            <a:r>
              <a:rPr lang="en-US" dirty="0" err="1" smtClean="0"/>
              <a:t>Mawar</a:t>
            </a:r>
            <a:r>
              <a:rPr lang="en-US" dirty="0" smtClean="0"/>
              <a:t> </a:t>
            </a:r>
            <a:r>
              <a:rPr lang="en-US" dirty="0" err="1" smtClean="0"/>
              <a:t>Saron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kegundahan</a:t>
            </a:r>
            <a:r>
              <a:rPr lang="en-US" dirty="0" smtClean="0"/>
              <a:t> </a:t>
            </a:r>
            <a:r>
              <a:rPr lang="en-US" dirty="0" err="1" smtClean="0"/>
              <a:t>Hotma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.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Juli</a:t>
            </a:r>
            <a:r>
              <a:rPr lang="en-US" dirty="0" smtClean="0"/>
              <a:t> 2002, LBH </a:t>
            </a:r>
            <a:r>
              <a:rPr lang="en-US" dirty="0" err="1" smtClean="0"/>
              <a:t>Mawar</a:t>
            </a:r>
            <a:r>
              <a:rPr lang="en-US" dirty="0" smtClean="0"/>
              <a:t> </a:t>
            </a:r>
            <a:r>
              <a:rPr lang="en-US" dirty="0" err="1" smtClean="0"/>
              <a:t>Saron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gratis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.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paralegal LBH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di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6 x 6 meter di </a:t>
            </a:r>
            <a:r>
              <a:rPr lang="en-US" dirty="0" err="1" smtClean="0"/>
              <a:t>dalam</a:t>
            </a:r>
            <a:r>
              <a:rPr lang="en-US" dirty="0" smtClean="0"/>
              <a:t> area </a:t>
            </a:r>
            <a:r>
              <a:rPr lang="en-US" dirty="0" err="1" smtClean="0"/>
              <a:t>Gereja</a:t>
            </a:r>
            <a:r>
              <a:rPr lang="en-US" dirty="0" smtClean="0"/>
              <a:t> </a:t>
            </a:r>
            <a:r>
              <a:rPr lang="en-US" dirty="0" err="1" smtClean="0"/>
              <a:t>Mawar</a:t>
            </a:r>
            <a:r>
              <a:rPr lang="en-US" dirty="0" smtClean="0"/>
              <a:t> </a:t>
            </a:r>
            <a:r>
              <a:rPr lang="en-US" dirty="0" err="1" smtClean="0"/>
              <a:t>Saron</a:t>
            </a:r>
            <a:r>
              <a:rPr lang="en-US" dirty="0" smtClean="0"/>
              <a:t> </a:t>
            </a:r>
            <a:r>
              <a:rPr lang="en-US" dirty="0" err="1" smtClean="0"/>
              <a:t>Kelapa</a:t>
            </a:r>
            <a:r>
              <a:rPr lang="en-US" dirty="0" smtClean="0"/>
              <a:t> </a:t>
            </a:r>
            <a:r>
              <a:rPr lang="en-US" dirty="0" err="1" smtClean="0"/>
              <a:t>Gading</a:t>
            </a:r>
            <a:r>
              <a:rPr lang="en-US" dirty="0" smtClean="0"/>
              <a:t>. </a:t>
            </a:r>
            <a:r>
              <a:rPr lang="en-US" dirty="0" err="1" smtClean="0"/>
              <a:t>Sekarang</a:t>
            </a:r>
            <a:r>
              <a:rPr lang="en-US" dirty="0" smtClean="0"/>
              <a:t>, LBH </a:t>
            </a:r>
            <a:r>
              <a:rPr lang="en-US" dirty="0" err="1" smtClean="0"/>
              <a:t>Mawar</a:t>
            </a:r>
            <a:r>
              <a:rPr lang="en-US" dirty="0" smtClean="0"/>
              <a:t> </a:t>
            </a:r>
            <a:r>
              <a:rPr lang="en-US" dirty="0" err="1" smtClean="0"/>
              <a:t>Saron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di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Sunter</a:t>
            </a:r>
            <a:r>
              <a:rPr lang="en-US" dirty="0" smtClean="0"/>
              <a:t> Jakarta Utara. </a:t>
            </a:r>
            <a:r>
              <a:rPr lang="en-US" dirty="0" err="1" smtClean="0"/>
              <a:t>Perkembangannya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Jakarta,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LBH </a:t>
            </a:r>
            <a:r>
              <a:rPr lang="en-US" dirty="0" err="1" smtClean="0"/>
              <a:t>Mawar</a:t>
            </a:r>
            <a:r>
              <a:rPr lang="en-US" dirty="0" smtClean="0"/>
              <a:t> </a:t>
            </a:r>
            <a:r>
              <a:rPr lang="en-US" dirty="0" err="1" smtClean="0"/>
              <a:t>Saron</a:t>
            </a:r>
            <a:r>
              <a:rPr lang="en-US" dirty="0" smtClean="0"/>
              <a:t> Semarang, </a:t>
            </a:r>
            <a:r>
              <a:rPr lang="en-US" dirty="0" err="1" smtClean="0"/>
              <a:t>Batam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Surakarta.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3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Perkumpulan LBH Perisai Kebenaran Purwokerto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A </a:t>
            </a:r>
            <a:r>
              <a:rPr lang="en-US" dirty="0" err="1" smtClean="0"/>
              <a:t>dari</a:t>
            </a:r>
            <a:r>
              <a:rPr lang="en-US" dirty="0" smtClean="0"/>
              <a:t> BPHN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Perisai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 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mengherankan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2019, LBH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A. </a:t>
            </a:r>
            <a:r>
              <a:rPr lang="en-US" dirty="0" err="1" smtClean="0"/>
              <a:t>Diwawancarai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23 </a:t>
            </a:r>
            <a:r>
              <a:rPr lang="en-US" dirty="0" err="1" smtClean="0"/>
              <a:t>Februari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LBH </a:t>
            </a:r>
            <a:r>
              <a:rPr lang="en-US" dirty="0" err="1" smtClean="0"/>
              <a:t>Perisai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H. </a:t>
            </a:r>
            <a:r>
              <a:rPr lang="en-US" dirty="0" err="1" smtClean="0"/>
              <a:t>Sugeng</a:t>
            </a:r>
            <a:r>
              <a:rPr lang="en-US" dirty="0" smtClean="0"/>
              <a:t>,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4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paralegal yang </a:t>
            </a:r>
            <a:r>
              <a:rPr lang="en-US" dirty="0" err="1" smtClean="0"/>
              <a:t>bekerja</a:t>
            </a:r>
            <a:r>
              <a:rPr lang="en-US" dirty="0" smtClean="0"/>
              <a:t> di LBH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14 Mei 2003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Setidaknya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paralegal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,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inventarisasi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2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LBH </a:t>
            </a:r>
            <a:r>
              <a:rPr lang="en-US" dirty="0" err="1" smtClean="0"/>
              <a:t>Perisai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berdomisili</a:t>
            </a:r>
            <a:r>
              <a:rPr lang="en-US" dirty="0" smtClean="0"/>
              <a:t> di </a:t>
            </a:r>
            <a:r>
              <a:rPr lang="en-US" dirty="0" err="1" smtClean="0"/>
              <a:t>Kranji</a:t>
            </a:r>
            <a:r>
              <a:rPr lang="en-US" dirty="0" smtClean="0"/>
              <a:t>, </a:t>
            </a:r>
            <a:r>
              <a:rPr lang="en-US" dirty="0" err="1" smtClean="0"/>
              <a:t>Purwokerto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Jawa</a:t>
            </a:r>
            <a:r>
              <a:rPr lang="en-US" dirty="0" smtClean="0"/>
              <a:t> Tengah.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UU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LBH </a:t>
            </a:r>
            <a:r>
              <a:rPr lang="en-US" dirty="0" err="1" smtClean="0"/>
              <a:t>Kebenaran</a:t>
            </a:r>
            <a:r>
              <a:rPr lang="en-US" dirty="0" smtClean="0"/>
              <a:t> 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. </a:t>
            </a:r>
            <a:r>
              <a:rPr lang="en-US" dirty="0" err="1" smtClean="0"/>
              <a:t>Sugeng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migran</a:t>
            </a:r>
            <a:r>
              <a:rPr lang="en-US" dirty="0" smtClean="0"/>
              <a:t> yang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i="1" dirty="0" smtClean="0"/>
              <a:t>trafficking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mengadvokasi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Indonesia yang </a:t>
            </a:r>
            <a:r>
              <a:rPr lang="en-US" dirty="0" err="1" smtClean="0"/>
              <a:t>tersangkut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Arab Saudi. </a:t>
            </a:r>
            <a:r>
              <a:rPr lang="en-US" dirty="0" err="1" smtClean="0"/>
              <a:t>Kini</a:t>
            </a:r>
            <a:r>
              <a:rPr lang="en-US" dirty="0" smtClean="0"/>
              <a:t>, LBH </a:t>
            </a:r>
            <a:r>
              <a:rPr lang="en-US" dirty="0" err="1" smtClean="0"/>
              <a:t>Perisai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;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103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puluhan</a:t>
            </a:r>
            <a:r>
              <a:rPr lang="en-US" dirty="0" smtClean="0"/>
              <a:t> paralegal. “Kami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paralegal </a:t>
            </a:r>
            <a:r>
              <a:rPr lang="en-US" dirty="0" err="1" smtClean="0"/>
              <a:t>sejak</a:t>
            </a:r>
            <a:r>
              <a:rPr lang="en-US" dirty="0" smtClean="0"/>
              <a:t> 2003,” </a:t>
            </a:r>
            <a:r>
              <a:rPr lang="en-US" dirty="0" err="1" smtClean="0"/>
              <a:t>ujar</a:t>
            </a:r>
            <a:r>
              <a:rPr lang="en-US" dirty="0" smtClean="0"/>
              <a:t> </a:t>
            </a:r>
            <a:r>
              <a:rPr lang="en-US" dirty="0" err="1" smtClean="0"/>
              <a:t>Sugeng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hukumonline</a:t>
            </a:r>
            <a:r>
              <a:rPr lang="en-US" dirty="0" smtClean="0"/>
              <a:t>.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43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5897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A,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Sugeng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PBH. Para </a:t>
            </a:r>
            <a:r>
              <a:rPr lang="en-US" dirty="0" err="1" smtClean="0"/>
              <a:t>pengelola</a:t>
            </a:r>
            <a:r>
              <a:rPr lang="en-US" dirty="0" smtClean="0"/>
              <a:t> PBH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bersungguh-sungguh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“Kita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amanat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Program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) </a:t>
            </a:r>
            <a:r>
              <a:rPr lang="en-US" dirty="0" err="1" smtClean="0"/>
              <a:t>jelek</a:t>
            </a:r>
            <a:r>
              <a:rPr lang="en-US" dirty="0" smtClean="0"/>
              <a:t>,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i="1" dirty="0" smtClean="0"/>
              <a:t>trust</a:t>
            </a:r>
            <a:r>
              <a:rPr lang="en-US" dirty="0" smtClean="0"/>
              <a:t>,” </a:t>
            </a:r>
            <a:r>
              <a:rPr lang="en-US" dirty="0" err="1" smtClean="0"/>
              <a:t>ujarnya</a:t>
            </a:r>
            <a:r>
              <a:rPr lang="en-US" dirty="0" smtClean="0"/>
              <a:t>. “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,” </a:t>
            </a:r>
            <a:r>
              <a:rPr lang="en-US" dirty="0" err="1" smtClean="0"/>
              <a:t>sambungnya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6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LPKBHI </a:t>
            </a:r>
            <a:r>
              <a:rPr lang="en-US" sz="3200" b="1" dirty="0" err="1" smtClean="0"/>
              <a:t>Fakultas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Syariah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Hukum</a:t>
            </a:r>
            <a:r>
              <a:rPr lang="en-US" sz="3200" b="1" dirty="0" smtClean="0"/>
              <a:t> UIN </a:t>
            </a:r>
            <a:r>
              <a:rPr lang="en-US" sz="3200" b="1" dirty="0" err="1" smtClean="0"/>
              <a:t>Walisongo</a:t>
            </a:r>
            <a:r>
              <a:rPr lang="en-US" sz="3200" b="1" dirty="0" smtClean="0"/>
              <a:t>, Semarang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Dari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PBH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A,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,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(LPKBHI)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UIN </a:t>
            </a:r>
            <a:r>
              <a:rPr lang="en-US" dirty="0" err="1" smtClean="0"/>
              <a:t>Walisongo</a:t>
            </a:r>
            <a:r>
              <a:rPr lang="en-US" dirty="0" smtClean="0"/>
              <a:t>, Semarang.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laman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UIN </a:t>
            </a:r>
            <a:r>
              <a:rPr lang="en-US" dirty="0" err="1" smtClean="0"/>
              <a:t>Walisong</a:t>
            </a:r>
            <a:r>
              <a:rPr lang="en-US" dirty="0" smtClean="0"/>
              <a:t>, LPKHBI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pembelaan</a:t>
            </a:r>
            <a:r>
              <a:rPr lang="en-US" dirty="0" smtClean="0"/>
              <a:t> di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. LPKBHI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yang </a:t>
            </a:r>
            <a:r>
              <a:rPr lang="en-US" dirty="0" err="1" smtClean="0"/>
              <a:t>tergabung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Indonsia</a:t>
            </a:r>
            <a:r>
              <a:rPr lang="en-US" dirty="0" smtClean="0"/>
              <a:t> (APSI). LPKBHI </a:t>
            </a:r>
            <a:r>
              <a:rPr lang="en-US" dirty="0" err="1" smtClean="0"/>
              <a:t>beralamat</a:t>
            </a:r>
            <a:r>
              <a:rPr lang="en-US" dirty="0" smtClean="0"/>
              <a:t> di Jl. Prof. </a:t>
            </a:r>
            <a:r>
              <a:rPr lang="en-US" dirty="0" err="1" smtClean="0"/>
              <a:t>Hamka</a:t>
            </a:r>
            <a:r>
              <a:rPr lang="en-US" dirty="0" smtClean="0"/>
              <a:t>, </a:t>
            </a:r>
            <a:r>
              <a:rPr lang="en-US" dirty="0" err="1" smtClean="0"/>
              <a:t>Ngaliyan</a:t>
            </a:r>
            <a:r>
              <a:rPr lang="en-US" dirty="0" smtClean="0"/>
              <a:t> Semarang.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72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</TotalTime>
  <Words>1644</Words>
  <Application>Microsoft Office PowerPoint</Application>
  <PresentationFormat>On-screen Show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BANTUAN HUKUM</vt:lpstr>
      <vt:lpstr>Perkumpulan Lembaga Bantuan Hukum Bhakti Alumni UNIB</vt:lpstr>
      <vt:lpstr>PowerPoint Presentation</vt:lpstr>
      <vt:lpstr>LBH Mawar Saron Jakarta</vt:lpstr>
      <vt:lpstr>PowerPoint Presentation</vt:lpstr>
      <vt:lpstr>Perkumpulan LBH Perisai Kebenaran Purwokerto</vt:lpstr>
      <vt:lpstr>PowerPoint Presentation</vt:lpstr>
      <vt:lpstr>PowerPoint Presentation</vt:lpstr>
      <vt:lpstr> LPKBHI Fakultas Syariah dan Hukum UIN Walisongo, Semarang</vt:lpstr>
      <vt:lpstr>PowerPoint Presentation</vt:lpstr>
      <vt:lpstr>Perkumpulan Pendampingan Perempuan dan Anak Bina Annisa, Mojokerto</vt:lpstr>
      <vt:lpstr>PowerPoint Presentation</vt:lpstr>
      <vt:lpstr>Posbakumadin Pengadilan Agama Bima</vt:lpstr>
      <vt:lpstr>PowerPoint Presentation</vt:lpstr>
      <vt:lpstr>Yayasan Lembaga Bantuan Hukum Bhakti Keadilan, Wajo</vt:lpstr>
      <vt:lpstr>PowerPoint Presentation</vt:lpstr>
      <vt:lpstr>Yayasan Lembaga Bantuan Hukum Sejahtera, Palembang</vt:lpstr>
      <vt:lpstr>Posbakumadin Jakarta Utara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</cp:revision>
  <dcterms:created xsi:type="dcterms:W3CDTF">2020-05-12T02:16:01Z</dcterms:created>
  <dcterms:modified xsi:type="dcterms:W3CDTF">2020-05-12T06:49:07Z</dcterms:modified>
</cp:coreProperties>
</file>