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C475E5-2667-48A9-A0F8-41DE2A026B6A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456987-A205-4AF0-A375-59356EFDAB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BANTUAN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SURAT KUASA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80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b="1" dirty="0" err="1" smtClean="0"/>
              <a:t>Kuasa</a:t>
            </a:r>
            <a:r>
              <a:rPr lang="en-US" b="1" dirty="0" smtClean="0"/>
              <a:t> </a:t>
            </a:r>
            <a:r>
              <a:rPr lang="en-US" b="1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1796 KUH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yang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 </a:t>
            </a:r>
            <a:r>
              <a:rPr lang="en-US" dirty="0" err="1" smtClean="0"/>
              <a:t>pengurusan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memindahtangankan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hipotek</a:t>
            </a:r>
            <a:r>
              <a:rPr lang="en-US" dirty="0" smtClean="0"/>
              <a:t> di </a:t>
            </a:r>
            <a:r>
              <a:rPr lang="en-US" dirty="0" err="1" smtClean="0"/>
              <a:t>atasnya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lain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kata-kata yang </a:t>
            </a:r>
            <a:r>
              <a:rPr lang="en-US" dirty="0" err="1" smtClean="0"/>
              <a:t>tegas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2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3820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pengurusan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memindahtangankan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perdamaian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 </a:t>
            </a:r>
            <a:r>
              <a:rPr lang="en-US" dirty="0" err="1" smtClean="0"/>
              <a:t>diperlukan</a:t>
            </a:r>
            <a:r>
              <a:rPr lang="en-US" dirty="0" smtClean="0"/>
              <a:t> kata-kata yang </a:t>
            </a:r>
            <a:r>
              <a:rPr lang="en-US" dirty="0" err="1" smtClean="0"/>
              <a:t>tegas</a:t>
            </a:r>
            <a:r>
              <a:rPr lang="en-US" dirty="0" smtClean="0"/>
              <a:t>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di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persidangan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5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Kuasa</a:t>
            </a:r>
            <a:r>
              <a:rPr lang="en-US" b="1" dirty="0" smtClean="0"/>
              <a:t> </a:t>
            </a:r>
            <a:r>
              <a:rPr lang="en-US" b="1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1975 KUH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90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kekhususannya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disebutkannya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Misalnya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kliennya</a:t>
            </a:r>
            <a:r>
              <a:rPr lang="en-US" dirty="0" smtClean="0"/>
              <a:t> di </a:t>
            </a:r>
            <a:r>
              <a:rPr lang="en-US" dirty="0" err="1" smtClean="0"/>
              <a:t>persidangan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, </a:t>
            </a:r>
            <a:r>
              <a:rPr lang="en-US" dirty="0" err="1" smtClean="0"/>
              <a:t>replik</a:t>
            </a:r>
            <a:r>
              <a:rPr lang="en-US" dirty="0" smtClean="0"/>
              <a:t>,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seterusnya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penandatanganan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1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Kuasa</a:t>
            </a:r>
            <a:r>
              <a:rPr lang="en-US" b="1" dirty="0" smtClean="0"/>
              <a:t> Istimewa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dikuasakan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sebetulnya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mendesak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dikuasakan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diwakilkan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apalagi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mediasi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diwakilkan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orang lain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istimewa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74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Kuasa</a:t>
            </a:r>
            <a:r>
              <a:rPr lang="en-US" b="1" dirty="0" smtClean="0"/>
              <a:t> </a:t>
            </a:r>
            <a:r>
              <a:rPr lang="en-US" b="1" dirty="0" err="1" smtClean="0"/>
              <a:t>Perantara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1792 KUH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62 KUHD.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makelar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broker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yang </a:t>
            </a:r>
            <a:r>
              <a:rPr lang="en-US" dirty="0" err="1" smtClean="0"/>
              <a:t>berkapasitas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1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Kuasa</a:t>
            </a:r>
            <a:r>
              <a:rPr lang="en-US" b="1" dirty="0" smtClean="0"/>
              <a:t> </a:t>
            </a:r>
            <a:r>
              <a:rPr lang="en-US" b="1" dirty="0" err="1" smtClean="0"/>
              <a:t>Insidentil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sedarah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semenda</a:t>
            </a:r>
            <a:r>
              <a:rPr lang="en-US" dirty="0" smtClean="0"/>
              <a:t> (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derajat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principal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beracara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beracara</a:t>
            </a:r>
            <a:r>
              <a:rPr lang="en-US" dirty="0" smtClean="0"/>
              <a:t>. </a:t>
            </a:r>
            <a:r>
              <a:rPr lang="en-US" dirty="0" err="1" smtClean="0"/>
              <a:t>Penerima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pengacara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bayaran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insidetil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50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</TotalTime>
  <Words>414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BANTUAN HUKUM</vt:lpstr>
      <vt:lpstr>1. Kuasa Umum</vt:lpstr>
      <vt:lpstr>PowerPoint Presentation</vt:lpstr>
      <vt:lpstr>2. Kuasa Khusus</vt:lpstr>
      <vt:lpstr>PowerPoint Presentation</vt:lpstr>
      <vt:lpstr>3. Kuasa Istimewa</vt:lpstr>
      <vt:lpstr>4. Kuasa Perantara</vt:lpstr>
      <vt:lpstr>5. Kuasa Insidentil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BANTUAN HUKUM</dc:title>
  <dc:creator>ASUS</dc:creator>
  <cp:lastModifiedBy>ASUS</cp:lastModifiedBy>
  <cp:revision>1</cp:revision>
  <dcterms:created xsi:type="dcterms:W3CDTF">2020-04-27T01:49:18Z</dcterms:created>
  <dcterms:modified xsi:type="dcterms:W3CDTF">2020-04-27T01:56:06Z</dcterms:modified>
</cp:coreProperties>
</file>