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57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F4A97E-FB0A-4D29-BDED-ED7F511ACE4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AE4F687-3756-4753-9FF7-D6840D24A3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A97E-FB0A-4D29-BDED-ED7F511ACE4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F687-3756-4753-9FF7-D6840D24A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A97E-FB0A-4D29-BDED-ED7F511ACE4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F687-3756-4753-9FF7-D6840D24A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F4A97E-FB0A-4D29-BDED-ED7F511ACE4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E4F687-3756-4753-9FF7-D6840D24A3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5F4A97E-FB0A-4D29-BDED-ED7F511ACE4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E4F687-3756-4753-9FF7-D6840D24A3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A97E-FB0A-4D29-BDED-ED7F511ACE4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F687-3756-4753-9FF7-D6840D24A3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A97E-FB0A-4D29-BDED-ED7F511ACE4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F687-3756-4753-9FF7-D6840D24A3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F4A97E-FB0A-4D29-BDED-ED7F511ACE4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E4F687-3756-4753-9FF7-D6840D24A3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A97E-FB0A-4D29-BDED-ED7F511ACE4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F687-3756-4753-9FF7-D6840D24A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F4A97E-FB0A-4D29-BDED-ED7F511ACE4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E4F687-3756-4753-9FF7-D6840D24A39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F4A97E-FB0A-4D29-BDED-ED7F511ACE4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E4F687-3756-4753-9FF7-D6840D24A39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F4A97E-FB0A-4D29-BDED-ED7F511ACE4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E4F687-3756-4753-9FF7-D6840D24A3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BANTUAN HUKUM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Bantuan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di Indonesia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78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763000" cy="6248400"/>
          </a:xfrm>
        </p:spPr>
        <p:txBody>
          <a:bodyPr/>
          <a:lstStyle/>
          <a:p>
            <a:pPr algn="just"/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Bankum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rasa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ketimpangan</a:t>
            </a:r>
            <a:r>
              <a:rPr lang="en-US" dirty="0" smtClean="0"/>
              <a:t> yang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dihindarkan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Konsepnya</a:t>
            </a:r>
            <a:r>
              <a:rPr lang="en-US" dirty="0" smtClean="0"/>
              <a:t>, yang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terpinggirkan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yang kaya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rasa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41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763000" cy="6248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>
                <a:effectLst/>
              </a:rPr>
              <a:t>Lembaga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Bantuan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Hukum</a:t>
            </a:r>
            <a:endParaRPr lang="en-US" b="1" dirty="0" smtClean="0">
              <a:effectLst/>
            </a:endParaRPr>
          </a:p>
          <a:p>
            <a:pPr algn="just"/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Lembaga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Bantuan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LBH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lembaga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didirikan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memberikan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bantuan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Cuma-cuma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membutuhkan</a:t>
            </a:r>
            <a:r>
              <a:rPr lang="en-US" dirty="0" smtClean="0">
                <a:effectLst/>
              </a:rPr>
              <a:t>. LBH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didirikan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begitu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saja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melainkan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harus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memenuhi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ketentuan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tertentu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ditetapkan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UU </a:t>
            </a:r>
            <a:r>
              <a:rPr lang="en-US" dirty="0" err="1" smtClean="0">
                <a:effectLst/>
              </a:rPr>
              <a:t>Bantuan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peraturan</a:t>
            </a:r>
            <a:r>
              <a:rPr lang="en-US" dirty="0"/>
              <a:t> </a:t>
            </a:r>
            <a:r>
              <a:rPr lang="en-US" dirty="0" err="1" smtClean="0">
                <a:effectLst/>
              </a:rPr>
              <a:t>turunannya</a:t>
            </a:r>
            <a:r>
              <a:rPr lang="en-US" dirty="0" smtClean="0">
                <a:effectLst/>
              </a:rPr>
              <a:t>.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41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763000" cy="6248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effectLst/>
              </a:rPr>
              <a:t>LBH </a:t>
            </a:r>
            <a:r>
              <a:rPr lang="en-US" dirty="0" err="1" smtClean="0">
                <a:effectLst/>
              </a:rPr>
              <a:t>harus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melalui</a:t>
            </a:r>
            <a:r>
              <a:rPr lang="en-US" dirty="0" smtClean="0">
                <a:effectLst/>
              </a:rPr>
              <a:t> proses </a:t>
            </a:r>
            <a:r>
              <a:rPr lang="en-US" dirty="0" err="1" smtClean="0">
                <a:effectLst/>
              </a:rPr>
              <a:t>verifikasi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akreditasi</a:t>
            </a:r>
            <a:r>
              <a:rPr lang="en-US" dirty="0" smtClean="0">
                <a:effectLst/>
              </a:rPr>
              <a:t> agar </a:t>
            </a:r>
            <a:r>
              <a:rPr lang="en-US" dirty="0" err="1" smtClean="0">
                <a:effectLst/>
              </a:rPr>
              <a:t>kualitas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pelayanan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pekerjaan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LBH </a:t>
            </a:r>
            <a:r>
              <a:rPr lang="en-US" dirty="0" err="1" smtClean="0">
                <a:effectLst/>
              </a:rPr>
              <a:t>terukur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Adapun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syarat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harus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dipenuhi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beradasarkan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Peraturan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Menteri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HAM No.3 </a:t>
            </a:r>
            <a:r>
              <a:rPr lang="en-US" dirty="0" err="1" smtClean="0">
                <a:effectLst/>
              </a:rPr>
              <a:t>Tahun</a:t>
            </a:r>
            <a:r>
              <a:rPr lang="en-US" dirty="0" smtClean="0">
                <a:effectLst/>
              </a:rPr>
              <a:t> 2013, </a:t>
            </a:r>
            <a:r>
              <a:rPr lang="en-US" dirty="0" err="1" smtClean="0">
                <a:effectLst/>
              </a:rPr>
              <a:t>antara</a:t>
            </a:r>
            <a:r>
              <a:rPr lang="en-US" dirty="0" smtClean="0">
                <a:effectLst/>
              </a:rPr>
              <a:t> lain:</a:t>
            </a: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Berbadan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kantor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sekretariat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tetap</a:t>
            </a:r>
            <a:r>
              <a:rPr lang="en-US" dirty="0" smtClean="0">
                <a:effectLst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pengurus</a:t>
            </a:r>
            <a:r>
              <a:rPr lang="en-US" dirty="0" smtClean="0">
                <a:effectLst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program </a:t>
            </a:r>
            <a:r>
              <a:rPr lang="en-US" dirty="0" err="1" smtClean="0">
                <a:effectLst/>
              </a:rPr>
              <a:t>bantuan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advokat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terdaftar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LBH;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menangani</a:t>
            </a:r>
            <a:r>
              <a:rPr lang="en-US" dirty="0" smtClean="0">
                <a:effectLst/>
              </a:rPr>
              <a:t> paling </a:t>
            </a:r>
            <a:r>
              <a:rPr lang="en-US" dirty="0" err="1" smtClean="0">
                <a:effectLst/>
              </a:rPr>
              <a:t>sedikit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sepuluh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kasus</a:t>
            </a:r>
            <a:r>
              <a:rPr lang="en-US" dirty="0" smtClean="0">
                <a:effectLst/>
              </a:rPr>
              <a:t>.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41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763000" cy="62484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n-US" b="1" dirty="0" err="1"/>
              <a:t>Pos</a:t>
            </a:r>
            <a:r>
              <a:rPr lang="en-US" b="1" dirty="0"/>
              <a:t> </a:t>
            </a:r>
            <a:r>
              <a:rPr lang="en-US" b="1" dirty="0" err="1"/>
              <a:t>Bantuan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err="1" smtClean="0"/>
              <a:t>Pos</a:t>
            </a:r>
            <a:r>
              <a:rPr lang="en-US" dirty="0" smtClean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disingkat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Posbakum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konsultasi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advis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Kehakiman</a:t>
            </a:r>
            <a:r>
              <a:rPr lang="en-US" dirty="0"/>
              <a:t>,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Peradilan</a:t>
            </a:r>
            <a:r>
              <a:rPr lang="en-US" dirty="0"/>
              <a:t> Agama,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Tata Usaha Negara. </a:t>
            </a:r>
          </a:p>
        </p:txBody>
      </p:sp>
    </p:spTree>
    <p:extLst>
      <p:ext uri="{BB962C8B-B14F-4D97-AF65-F5344CB8AC3E}">
        <p14:creationId xmlns:p14="http://schemas.microsoft.com/office/powerpoint/2010/main" val="3052941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763000" cy="6248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Posbakum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.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di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, </a:t>
            </a:r>
            <a:r>
              <a:rPr lang="en-US" dirty="0" err="1" smtClean="0"/>
              <a:t>Panitera</a:t>
            </a:r>
            <a:r>
              <a:rPr lang="en-US" dirty="0" smtClean="0"/>
              <a:t>/</a:t>
            </a:r>
            <a:r>
              <a:rPr lang="en-US" dirty="0" err="1" smtClean="0"/>
              <a:t>Sekretaris</a:t>
            </a:r>
            <a:r>
              <a:rPr lang="en-US" dirty="0" smtClean="0"/>
              <a:t>,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Posbakum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err="1" smtClean="0"/>
              <a:t>Posbakum</a:t>
            </a:r>
            <a:r>
              <a:rPr lang="en-US" dirty="0" smtClean="0"/>
              <a:t> </a:t>
            </a:r>
            <a:r>
              <a:rPr lang="en-US" dirty="0" err="1" smtClean="0"/>
              <a:t>diperuntukkan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orang yang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konsultasi</a:t>
            </a:r>
            <a:r>
              <a:rPr lang="en-US" dirty="0" smtClean="0"/>
              <a:t>, </a:t>
            </a:r>
            <a:r>
              <a:rPr lang="en-US" dirty="0" err="1" smtClean="0"/>
              <a:t>advis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Posbakum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Orang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penggugat</a:t>
            </a:r>
            <a:r>
              <a:rPr lang="en-US" dirty="0" smtClean="0"/>
              <a:t>/</a:t>
            </a:r>
            <a:r>
              <a:rPr lang="en-US" dirty="0" err="1" smtClean="0"/>
              <a:t>pemohon</a:t>
            </a:r>
            <a:r>
              <a:rPr lang="en-US" dirty="0"/>
              <a:t>;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tergugat</a:t>
            </a:r>
            <a:r>
              <a:rPr lang="en-US" dirty="0" smtClean="0"/>
              <a:t>/</a:t>
            </a:r>
            <a:r>
              <a:rPr lang="en-US" dirty="0" err="1" smtClean="0"/>
              <a:t>termohon</a:t>
            </a:r>
            <a:r>
              <a:rPr lang="en-US" dirty="0" smtClean="0"/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terdakwa</a:t>
            </a:r>
            <a:r>
              <a:rPr lang="en-US" dirty="0"/>
              <a:t>;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saksi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41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7630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dirty="0" err="1"/>
              <a:t>Posbakum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melampirkan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(SKTM)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/</a:t>
            </a:r>
            <a:r>
              <a:rPr lang="en-US" dirty="0" err="1"/>
              <a:t>Lurah</a:t>
            </a:r>
            <a:r>
              <a:rPr lang="en-US" dirty="0"/>
              <a:t>/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setingkat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41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763000" cy="6248400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2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(KKM),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</a:t>
            </a:r>
            <a:r>
              <a:rPr lang="en-US" dirty="0" err="1" smtClean="0"/>
              <a:t>Jamkesmas</a:t>
            </a:r>
            <a:r>
              <a:rPr lang="en-US" dirty="0" smtClean="0"/>
              <a:t>),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(</a:t>
            </a:r>
            <a:r>
              <a:rPr lang="en-US" dirty="0" err="1" smtClean="0"/>
              <a:t>Raskin</a:t>
            </a:r>
            <a:r>
              <a:rPr lang="en-US" dirty="0" smtClean="0"/>
              <a:t>), </a:t>
            </a:r>
            <a:r>
              <a:rPr lang="en-US" dirty="0" err="1" smtClean="0"/>
              <a:t>Kartu</a:t>
            </a:r>
            <a:r>
              <a:rPr lang="en-US" dirty="0" smtClean="0"/>
              <a:t> Program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(PKH),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 (BLT),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(KPS),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yang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basis data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lain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41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763000" cy="6248400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advokat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Pemohon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Posbakum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disetujui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Posbakum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Pemohon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Posbakum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a </a:t>
            </a:r>
            <a:r>
              <a:rPr lang="en-US" dirty="0" err="1"/>
              <a:t>atau</a:t>
            </a:r>
            <a:r>
              <a:rPr lang="en-US" dirty="0"/>
              <a:t> 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41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b="1" dirty="0" err="1"/>
              <a:t>Pengacara</a:t>
            </a:r>
            <a:r>
              <a:rPr lang="en-US" b="1" dirty="0"/>
              <a:t> </a:t>
            </a:r>
            <a:r>
              <a:rPr lang="en-US" b="1" dirty="0" err="1"/>
              <a:t>Probono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pengacara</a:t>
            </a:r>
            <a:r>
              <a:rPr lang="en-US" dirty="0"/>
              <a:t> </a:t>
            </a:r>
            <a:r>
              <a:rPr lang="en-US" dirty="0" err="1"/>
              <a:t>probono</a:t>
            </a:r>
            <a:r>
              <a:rPr lang="en-US" dirty="0"/>
              <a:t>. </a:t>
            </a:r>
            <a:r>
              <a:rPr lang="en-US" dirty="0" err="1"/>
              <a:t>Probono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/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dipungut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/>
              <a:t>pengacara</a:t>
            </a:r>
            <a:r>
              <a:rPr lang="en-US" dirty="0"/>
              <a:t> </a:t>
            </a:r>
            <a:r>
              <a:rPr lang="en-US" dirty="0" err="1"/>
              <a:t>probono</a:t>
            </a:r>
            <a:r>
              <a:rPr lang="en-US" dirty="0"/>
              <a:t> </a:t>
            </a:r>
            <a:r>
              <a:rPr lang="en-US" dirty="0" err="1"/>
              <a:t>singkatnya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pengacara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cuma-cuma</a:t>
            </a:r>
            <a:r>
              <a:rPr lang="en-US" dirty="0"/>
              <a:t>. </a:t>
            </a:r>
            <a:r>
              <a:rPr lang="en-US" dirty="0" err="1"/>
              <a:t>Pengacara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probono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. </a:t>
            </a:r>
            <a:r>
              <a:rPr lang="en-US" dirty="0" err="1"/>
              <a:t>Pasal</a:t>
            </a:r>
            <a:r>
              <a:rPr lang="en-US" dirty="0"/>
              <a:t> 22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Advokat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337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458200" cy="5897563"/>
          </a:xfrm>
        </p:spPr>
        <p:txBody>
          <a:bodyPr/>
          <a:lstStyle/>
          <a:p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di </a:t>
            </a:r>
            <a:r>
              <a:rPr lang="en-US" dirty="0" err="1" smtClean="0"/>
              <a:t>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18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79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763000" cy="62484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Undang-Undang</a:t>
            </a:r>
            <a:r>
              <a:rPr lang="en-US" dirty="0" smtClean="0"/>
              <a:t> No 18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huruf</a:t>
            </a:r>
            <a:r>
              <a:rPr lang="en-US" dirty="0" smtClean="0"/>
              <a:t> 9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"</a:t>
            </a:r>
            <a:r>
              <a:rPr lang="en-US" i="1" dirty="0" err="1" smtClean="0"/>
              <a:t>Bantuan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i="1" dirty="0" err="1" smtClean="0"/>
              <a:t>jasa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yang </a:t>
            </a:r>
            <a:r>
              <a:rPr lang="en-US" i="1" dirty="0" err="1" smtClean="0"/>
              <a:t>diberikan</a:t>
            </a:r>
            <a:r>
              <a:rPr lang="en-US" i="1" dirty="0" smtClean="0"/>
              <a:t> </a:t>
            </a:r>
            <a:r>
              <a:rPr lang="en-US" i="1" dirty="0" err="1" smtClean="0"/>
              <a:t>oleh</a:t>
            </a:r>
            <a:r>
              <a:rPr lang="en-US" i="1" dirty="0" smtClean="0"/>
              <a:t> </a:t>
            </a:r>
            <a:r>
              <a:rPr lang="en-US" i="1" dirty="0" err="1" smtClean="0"/>
              <a:t>advokat</a:t>
            </a:r>
            <a:r>
              <a:rPr lang="en-US" i="1" dirty="0" smtClean="0"/>
              <a:t> </a:t>
            </a:r>
            <a:r>
              <a:rPr lang="en-US" i="1" dirty="0" err="1" smtClean="0"/>
              <a:t>secara</a:t>
            </a:r>
            <a:r>
              <a:rPr lang="en-US" i="1" dirty="0" smtClean="0"/>
              <a:t> </a:t>
            </a:r>
            <a:r>
              <a:rPr lang="en-US" i="1" dirty="0" err="1" smtClean="0"/>
              <a:t>cuma-cuma</a:t>
            </a:r>
            <a:r>
              <a:rPr lang="en-US" i="1" dirty="0" smtClean="0"/>
              <a:t> </a:t>
            </a:r>
            <a:r>
              <a:rPr lang="en-US" i="1" dirty="0" err="1" smtClean="0"/>
              <a:t>kepada</a:t>
            </a:r>
            <a:r>
              <a:rPr lang="en-US" i="1" dirty="0" smtClean="0"/>
              <a:t> </a:t>
            </a:r>
            <a:r>
              <a:rPr lang="en-US" i="1" dirty="0" err="1" smtClean="0"/>
              <a:t>klien</a:t>
            </a:r>
            <a:r>
              <a:rPr lang="en-US" i="1" dirty="0" smtClean="0"/>
              <a:t> yang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mampu</a:t>
            </a:r>
            <a:r>
              <a:rPr lang="en-US" i="1" dirty="0" smtClean="0"/>
              <a:t>".</a:t>
            </a:r>
            <a:r>
              <a:rPr lang="en-US" dirty="0" smtClean="0"/>
              <a:t> </a:t>
            </a:r>
          </a:p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butir</a:t>
            </a:r>
            <a:r>
              <a:rPr lang="en-US" dirty="0" smtClean="0"/>
              <a:t> 2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err="1" smtClean="0"/>
              <a:t>Jasa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"</a:t>
            </a:r>
            <a:r>
              <a:rPr lang="en-US" i="1" dirty="0" err="1" smtClean="0"/>
              <a:t>Jasa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i="1" dirty="0" err="1" smtClean="0"/>
              <a:t>jasa</a:t>
            </a:r>
            <a:r>
              <a:rPr lang="en-US" i="1" dirty="0" smtClean="0"/>
              <a:t> yang </a:t>
            </a:r>
            <a:r>
              <a:rPr lang="en-US" i="1" dirty="0" err="1" smtClean="0"/>
              <a:t>diberikan</a:t>
            </a:r>
            <a:r>
              <a:rPr lang="en-US" i="1" dirty="0" smtClean="0"/>
              <a:t> </a:t>
            </a:r>
            <a:r>
              <a:rPr lang="en-US" i="1" dirty="0" err="1" smtClean="0"/>
              <a:t>advokat</a:t>
            </a:r>
            <a:r>
              <a:rPr lang="en-US" i="1" dirty="0" smtClean="0"/>
              <a:t> </a:t>
            </a:r>
            <a:r>
              <a:rPr lang="en-US" i="1" dirty="0" err="1" smtClean="0"/>
              <a:t>berupa</a:t>
            </a:r>
            <a:r>
              <a:rPr lang="en-US" i="1" dirty="0" smtClean="0"/>
              <a:t> </a:t>
            </a:r>
            <a:r>
              <a:rPr lang="en-US" i="1" dirty="0" err="1" smtClean="0"/>
              <a:t>pemberian</a:t>
            </a:r>
            <a:r>
              <a:rPr lang="en-US" i="1" dirty="0" smtClean="0"/>
              <a:t> </a:t>
            </a:r>
            <a:r>
              <a:rPr lang="en-US" i="1" dirty="0" err="1" smtClean="0"/>
              <a:t>konsultasi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, </a:t>
            </a:r>
            <a:r>
              <a:rPr lang="en-US" i="1" dirty="0" err="1" smtClean="0"/>
              <a:t>bantuan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, </a:t>
            </a:r>
            <a:r>
              <a:rPr lang="en-US" i="1" dirty="0" err="1" smtClean="0"/>
              <a:t>menjalankan</a:t>
            </a:r>
            <a:r>
              <a:rPr lang="en-US" i="1" dirty="0" smtClean="0"/>
              <a:t> </a:t>
            </a:r>
            <a:r>
              <a:rPr lang="en-US" i="1" dirty="0" err="1" smtClean="0"/>
              <a:t>kuasa</a:t>
            </a:r>
            <a:r>
              <a:rPr lang="en-US" i="1" dirty="0" smtClean="0"/>
              <a:t>, </a:t>
            </a:r>
            <a:r>
              <a:rPr lang="en-US" i="1" dirty="0" err="1" smtClean="0"/>
              <a:t>mewakili</a:t>
            </a:r>
            <a:r>
              <a:rPr lang="en-US" i="1" dirty="0" smtClean="0"/>
              <a:t>, </a:t>
            </a:r>
            <a:r>
              <a:rPr lang="en-US" i="1" dirty="0" err="1" smtClean="0"/>
              <a:t>mendampingi</a:t>
            </a:r>
            <a:r>
              <a:rPr lang="en-US" i="1" dirty="0" smtClean="0"/>
              <a:t>, </a:t>
            </a:r>
            <a:r>
              <a:rPr lang="en-US" i="1" dirty="0" err="1" smtClean="0"/>
              <a:t>membela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melakukan</a:t>
            </a:r>
            <a:r>
              <a:rPr lang="en-US" i="1" dirty="0" smtClean="0"/>
              <a:t> </a:t>
            </a:r>
            <a:r>
              <a:rPr lang="en-US" i="1" dirty="0" err="1" smtClean="0"/>
              <a:t>tindakan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lain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kepentingan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klien</a:t>
            </a:r>
            <a:r>
              <a:rPr lang="en-US" i="1" dirty="0" smtClean="0"/>
              <a:t>".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34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Di Indonesia,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berlain-lainan</a:t>
            </a:r>
            <a:r>
              <a:rPr lang="en-US" dirty="0" smtClean="0"/>
              <a:t>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;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i="1" dirty="0" smtClean="0"/>
              <a:t>Legal Aid</a:t>
            </a:r>
            <a:r>
              <a:rPr lang="en-US" i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i="1" dirty="0" smtClean="0"/>
              <a:t>Legal Assistance</a:t>
            </a:r>
            <a:r>
              <a:rPr lang="en-US" i="1" dirty="0" smtClean="0"/>
              <a:t>.</a:t>
            </a:r>
          </a:p>
          <a:p>
            <a:pPr marL="0" indent="0" algn="just">
              <a:buNone/>
            </a:pPr>
            <a:endParaRPr lang="en-US" i="1" dirty="0"/>
          </a:p>
          <a:p>
            <a:pPr marL="514350" indent="-514350" algn="just">
              <a:buFont typeface="+mj-lt"/>
              <a:buAutoNum type="arabicPeriod"/>
            </a:pPr>
            <a:r>
              <a:rPr lang="en-US" b="1" i="1" dirty="0" smtClean="0"/>
              <a:t>Legal Aid</a:t>
            </a:r>
            <a:r>
              <a:rPr lang="en-US" i="1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cuma-cuma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b="1" i="1" dirty="0" smtClean="0"/>
              <a:t>Legal Assistance</a:t>
            </a:r>
            <a:r>
              <a:rPr lang="en-US" i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honorarium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pengacara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49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763000" cy="62484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effectLst/>
              </a:rPr>
              <a:t>Konsep</a:t>
            </a:r>
            <a:r>
              <a:rPr lang="en-US" dirty="0" smtClean="0">
                <a:effectLst/>
              </a:rPr>
              <a:t> </a:t>
            </a:r>
            <a:r>
              <a:rPr lang="en-US" b="1" i="1" dirty="0" smtClean="0">
                <a:effectLst/>
              </a:rPr>
              <a:t>legal Services</a:t>
            </a:r>
            <a:r>
              <a:rPr lang="en-US" i="1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mencakup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pengertian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lebih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konsep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bantuan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sebelumnya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konsep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Legal Services </a:t>
            </a:r>
            <a:r>
              <a:rPr lang="en-US" dirty="0" err="1" smtClean="0">
                <a:effectLst/>
              </a:rPr>
              <a:t>tercakup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kegiatan</a:t>
            </a:r>
            <a:r>
              <a:rPr lang="en-US" dirty="0" smtClean="0">
                <a:effectLst/>
              </a:rPr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Memberi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bantuan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anggota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operasionalnya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bertujuan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menghapus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kenyataan-kenyataan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diskriminatif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penegakan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pemberian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bantuan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antara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rakyat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miskin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berpenghasilan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kecil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kaya yang </a:t>
            </a:r>
            <a:r>
              <a:rPr lang="en-US" dirty="0" err="1" smtClean="0">
                <a:effectLst/>
              </a:rPr>
              <a:t>menguasai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sumber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posisi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kekuasaan</a:t>
            </a:r>
            <a:r>
              <a:rPr lang="en-US" dirty="0" smtClean="0">
                <a:effectLst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Pelayanan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diberikan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anggota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memerlukan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diwujudkan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kebenaran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aparat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penegak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jalan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menghormati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setiap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hak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diberikan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setiap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anggota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membedakan</a:t>
            </a:r>
            <a:r>
              <a:rPr lang="en-US" dirty="0" smtClean="0">
                <a:effectLst/>
              </a:rPr>
              <a:t> yang kaya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miskin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41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763000" cy="6248400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dirty="0" err="1" smtClean="0">
                <a:effectLst/>
              </a:rPr>
              <a:t>Disamping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menegakkan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penghormatan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hak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diberikan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setiap</a:t>
            </a:r>
            <a:r>
              <a:rPr lang="en-US" dirty="0" smtClean="0">
                <a:effectLst/>
              </a:rPr>
              <a:t> orang, </a:t>
            </a:r>
            <a:r>
              <a:rPr lang="en-US" i="1" dirty="0" smtClean="0">
                <a:effectLst/>
              </a:rPr>
              <a:t>legal services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operasionalnya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lebih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cenderung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menyelesaikan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setiap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persengketaan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jalan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menempuh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perdamaian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4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763000" cy="6248400"/>
          </a:xfrm>
        </p:spPr>
        <p:txBody>
          <a:bodyPr/>
          <a:lstStyle/>
          <a:p>
            <a:pPr algn="just"/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Bantuan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,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demokrastis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aspek</a:t>
            </a:r>
            <a:r>
              <a:rPr lang="en-US" dirty="0" smtClean="0"/>
              <a:t>;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regulasi</a:t>
            </a:r>
            <a:r>
              <a:rPr lang="en-US" dirty="0" smtClean="0"/>
              <a:t>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aparat</a:t>
            </a:r>
            <a:r>
              <a:rPr lang="en-US" dirty="0" smtClean="0"/>
              <a:t> </a:t>
            </a:r>
            <a:r>
              <a:rPr lang="en-US" dirty="0" err="1" smtClean="0"/>
              <a:t>penegak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4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763000" cy="6248400"/>
          </a:xfrm>
        </p:spPr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digagas</a:t>
            </a:r>
            <a:r>
              <a:rPr lang="en-US" dirty="0" smtClean="0"/>
              <a:t> di era </a:t>
            </a:r>
            <a:r>
              <a:rPr lang="en-US" dirty="0" err="1" smtClean="0"/>
              <a:t>tahun</a:t>
            </a:r>
            <a:r>
              <a:rPr lang="en-US" dirty="0" smtClean="0"/>
              <a:t> 1970an.</a:t>
            </a:r>
          </a:p>
          <a:p>
            <a:pPr algn="just"/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diperkenalkan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wadah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/>
              <a:t>.</a:t>
            </a:r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kongres</a:t>
            </a:r>
            <a:r>
              <a:rPr lang="en-US" dirty="0" smtClean="0"/>
              <a:t> III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Indonesia (</a:t>
            </a:r>
            <a:r>
              <a:rPr lang="en-US" dirty="0" err="1" smtClean="0"/>
              <a:t>Peradin</a:t>
            </a:r>
            <a:r>
              <a:rPr lang="en-US" dirty="0" smtClean="0"/>
              <a:t>) 1969. </a:t>
            </a:r>
          </a:p>
          <a:p>
            <a:pPr algn="just"/>
            <a:r>
              <a:rPr lang="en-US" dirty="0" err="1" smtClean="0"/>
              <a:t>Peradin</a:t>
            </a:r>
            <a:r>
              <a:rPr lang="en-US" dirty="0" smtClean="0"/>
              <a:t> yang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Adnan </a:t>
            </a:r>
            <a:r>
              <a:rPr lang="en-US" dirty="0" err="1" smtClean="0"/>
              <a:t>Buyung</a:t>
            </a:r>
            <a:r>
              <a:rPr lang="en-US" dirty="0" smtClean="0"/>
              <a:t> </a:t>
            </a:r>
            <a:r>
              <a:rPr lang="en-US" dirty="0" err="1" smtClean="0"/>
              <a:t>Nasution</a:t>
            </a:r>
            <a:r>
              <a:rPr lang="en-US" dirty="0" smtClean="0"/>
              <a:t>, </a:t>
            </a:r>
            <a:r>
              <a:rPr lang="en-US" dirty="0" err="1" smtClean="0"/>
              <a:t>selanjutnya</a:t>
            </a:r>
            <a:r>
              <a:rPr lang="en-US" dirty="0" smtClean="0"/>
              <a:t>  </a:t>
            </a:r>
            <a:r>
              <a:rPr lang="en-US" dirty="0" err="1" smtClean="0"/>
              <a:t>menginisiasi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(LBH) Jakarta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(pilot project)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di Indonesia.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41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763000" cy="6248400"/>
          </a:xfrm>
        </p:spPr>
        <p:txBody>
          <a:bodyPr/>
          <a:lstStyle/>
          <a:p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LBH,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individual. </a:t>
            </a:r>
          </a:p>
          <a:p>
            <a:r>
              <a:rPr lang="en-US" dirty="0" smtClean="0"/>
              <a:t>Hal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terimplementasikan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(KUHAP)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16/2011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Bankum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Indonesia </a:t>
            </a:r>
            <a:r>
              <a:rPr lang="en-US" dirty="0" err="1" smtClean="0"/>
              <a:t>pada</a:t>
            </a:r>
            <a:r>
              <a:rPr lang="en-US" dirty="0" smtClean="0"/>
              <a:t> 2011.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41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</TotalTime>
  <Words>936</Words>
  <Application>Microsoft Office PowerPoint</Application>
  <PresentationFormat>On-screen Show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BANTUAN HUKUM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BANTUAN HUKUM</dc:title>
  <dc:creator>ASUS</dc:creator>
  <cp:lastModifiedBy>ASUS</cp:lastModifiedBy>
  <cp:revision>7</cp:revision>
  <dcterms:created xsi:type="dcterms:W3CDTF">2020-03-20T06:14:20Z</dcterms:created>
  <dcterms:modified xsi:type="dcterms:W3CDTF">2020-03-20T08:05:03Z</dcterms:modified>
</cp:coreProperties>
</file>