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69" r:id="rId6"/>
    <p:sldId id="258" r:id="rId7"/>
    <p:sldId id="304" r:id="rId8"/>
    <p:sldId id="305" r:id="rId9"/>
    <p:sldId id="292" r:id="rId10"/>
    <p:sldId id="293" r:id="rId11"/>
    <p:sldId id="294" r:id="rId12"/>
    <p:sldId id="296" r:id="rId13"/>
    <p:sldId id="268" r:id="rId14"/>
    <p:sldId id="277" r:id="rId15"/>
    <p:sldId id="286" r:id="rId16"/>
    <p:sldId id="282" r:id="rId17"/>
    <p:sldId id="285" r:id="rId18"/>
    <p:sldId id="283" r:id="rId19"/>
    <p:sldId id="289" r:id="rId20"/>
    <p:sldId id="297" r:id="rId21"/>
    <p:sldId id="279" r:id="rId22"/>
    <p:sldId id="280" r:id="rId23"/>
    <p:sldId id="290" r:id="rId24"/>
    <p:sldId id="291" r:id="rId25"/>
    <p:sldId id="298" r:id="rId26"/>
    <p:sldId id="299" r:id="rId27"/>
    <p:sldId id="300" r:id="rId28"/>
    <p:sldId id="3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949" autoAdjust="0"/>
  </p:normalViewPr>
  <p:slideViewPr>
    <p:cSldViewPr snapToGrid="0" showGuides="1">
      <p:cViewPr>
        <p:scale>
          <a:sx n="50" d="100"/>
          <a:sy n="50" d="100"/>
        </p:scale>
        <p:origin x="-19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BC0F1-D4AB-43FA-A9C0-9167510020F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5D0279-99C3-497E-A2A4-BE3AD22EA720}">
      <dgm:prSet phldrT="[Text]" custT="1"/>
      <dgm:spPr/>
      <dgm:t>
        <a:bodyPr/>
        <a:lstStyle/>
        <a:p>
          <a:r>
            <a:rPr lang="en-US" sz="1200">
              <a:latin typeface="+mn-lt"/>
              <a:cs typeface="Times New Roman" pitchFamily="18" charset="0"/>
            </a:rPr>
            <a:t>es samudera</a:t>
          </a:r>
        </a:p>
      </dgm:t>
    </dgm:pt>
    <dgm:pt modelId="{E824D648-3A86-40FD-9758-B8EF6F689B25}" type="parTrans" cxnId="{0B797DF1-2370-4120-B054-A0074D102F96}">
      <dgm:prSet/>
      <dgm:spPr/>
      <dgm:t>
        <a:bodyPr/>
        <a:lstStyle/>
        <a:p>
          <a:endParaRPr lang="en-US"/>
        </a:p>
      </dgm:t>
    </dgm:pt>
    <dgm:pt modelId="{0DE5489E-5234-4DAF-B0E7-D299287D909A}" type="sibTrans" cxnId="{0B797DF1-2370-4120-B054-A0074D102F96}">
      <dgm:prSet/>
      <dgm:spPr/>
      <dgm:t>
        <a:bodyPr/>
        <a:lstStyle/>
        <a:p>
          <a:endParaRPr lang="en-US"/>
        </a:p>
      </dgm:t>
    </dgm:pt>
    <dgm:pt modelId="{78044062-2843-4457-ADCE-A9F64EB1F0A8}">
      <dgm:prSet phldrT="[Text]" custT="1"/>
      <dgm:spPr/>
      <dgm:t>
        <a:bodyPr/>
        <a:lstStyle/>
        <a:p>
          <a:r>
            <a:rPr lang="en-US" sz="1200"/>
            <a:t>es sirup mak inang</a:t>
          </a:r>
        </a:p>
      </dgm:t>
    </dgm:pt>
    <dgm:pt modelId="{123B2DAE-A4D9-4C58-A947-61F6325290A2}" type="parTrans" cxnId="{9997EE0C-E637-4C03-9AC9-A7BECE2AC32F}">
      <dgm:prSet/>
      <dgm:spPr/>
      <dgm:t>
        <a:bodyPr/>
        <a:lstStyle/>
        <a:p>
          <a:endParaRPr lang="en-US"/>
        </a:p>
      </dgm:t>
    </dgm:pt>
    <dgm:pt modelId="{802B49BD-C551-4667-9D41-D8B34B368E82}" type="sibTrans" cxnId="{9997EE0C-E637-4C03-9AC9-A7BECE2AC32F}">
      <dgm:prSet/>
      <dgm:spPr/>
      <dgm:t>
        <a:bodyPr/>
        <a:lstStyle/>
        <a:p>
          <a:endParaRPr lang="en-US"/>
        </a:p>
      </dgm:t>
    </dgm:pt>
    <dgm:pt modelId="{CCDCD730-2A6E-4092-ABCD-2E2540FEA873}">
      <dgm:prSet phldrT="[Text]" custT="1"/>
      <dgm:spPr/>
      <dgm:t>
        <a:bodyPr/>
        <a:lstStyle/>
        <a:p>
          <a:r>
            <a:rPr lang="en-US" sz="1200"/>
            <a:t>es air mata pengantin</a:t>
          </a:r>
        </a:p>
      </dgm:t>
    </dgm:pt>
    <dgm:pt modelId="{2DE0621D-416D-462C-B831-81BF63EC9C36}" type="parTrans" cxnId="{9E5F64CB-54FE-4670-93EB-810896A87584}">
      <dgm:prSet/>
      <dgm:spPr/>
      <dgm:t>
        <a:bodyPr/>
        <a:lstStyle/>
        <a:p>
          <a:endParaRPr lang="en-US"/>
        </a:p>
      </dgm:t>
    </dgm:pt>
    <dgm:pt modelId="{C60D8DFD-EAC0-4CC2-8F97-B8357EDAEDF3}" type="sibTrans" cxnId="{9E5F64CB-54FE-4670-93EB-810896A87584}">
      <dgm:prSet/>
      <dgm:spPr/>
      <dgm:t>
        <a:bodyPr/>
        <a:lstStyle/>
        <a:p>
          <a:endParaRPr lang="en-US"/>
        </a:p>
      </dgm:t>
    </dgm:pt>
    <dgm:pt modelId="{C6EB6F10-8A26-46C7-A0CA-D6A6E0F4D1E4}">
      <dgm:prSet phldrT="[Text]" custT="1"/>
      <dgm:spPr/>
      <dgm:t>
        <a:bodyPr/>
        <a:lstStyle/>
        <a:p>
          <a:r>
            <a:rPr lang="en-US" sz="1200"/>
            <a:t>es laksamana mengamuk</a:t>
          </a:r>
        </a:p>
      </dgm:t>
    </dgm:pt>
    <dgm:pt modelId="{64271365-8C93-4229-929D-EE964D8ED1D4}" type="parTrans" cxnId="{FB9DC507-AAAC-4744-8D24-2352ACE641C6}">
      <dgm:prSet/>
      <dgm:spPr/>
      <dgm:t>
        <a:bodyPr/>
        <a:lstStyle/>
        <a:p>
          <a:endParaRPr lang="en-US"/>
        </a:p>
      </dgm:t>
    </dgm:pt>
    <dgm:pt modelId="{129ACDBE-54C2-4768-A0F6-B9B002D649A1}" type="sibTrans" cxnId="{FB9DC507-AAAC-4744-8D24-2352ACE641C6}">
      <dgm:prSet/>
      <dgm:spPr/>
      <dgm:t>
        <a:bodyPr/>
        <a:lstStyle/>
        <a:p>
          <a:endParaRPr lang="en-US"/>
        </a:p>
      </dgm:t>
    </dgm:pt>
    <dgm:pt modelId="{8BBDBA63-9B59-4CFB-9976-FE5A547915F1}" type="pres">
      <dgm:prSet presAssocID="{5AFBC0F1-D4AB-43FA-A9C0-9167510020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57D59-F2D6-4537-8DD7-45E4348F374E}" type="pres">
      <dgm:prSet presAssocID="{AD5D0279-99C3-497E-A2A4-BE3AD22EA720}" presName="compNode" presStyleCnt="0"/>
      <dgm:spPr/>
    </dgm:pt>
    <dgm:pt modelId="{1653DB25-4357-43EC-B44D-8903EAD45EC6}" type="pres">
      <dgm:prSet presAssocID="{AD5D0279-99C3-497E-A2A4-BE3AD22EA720}" presName="pictRect" presStyleLbl="node1" presStyleIdx="0" presStyleCnt="4" custLinFactNeighborX="-12631" custLinFactNeighborY="10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EC9423A8-6573-40BA-9EAB-6038A43FBE28}" type="pres">
      <dgm:prSet presAssocID="{AD5D0279-99C3-497E-A2A4-BE3AD22EA720}" presName="textRect" presStyleLbl="revTx" presStyleIdx="0" presStyleCnt="4" custScaleY="53530" custLinFactNeighborX="-5944" custLinFactNeighborY="-32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A8020-CE80-4FDF-8A87-4C589B7688AB}" type="pres">
      <dgm:prSet presAssocID="{0DE5489E-5234-4DAF-B0E7-D299287D90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6E2725A-6EE3-4EAE-A6EF-103B1A0FFDFC}" type="pres">
      <dgm:prSet presAssocID="{78044062-2843-4457-ADCE-A9F64EB1F0A8}" presName="compNode" presStyleCnt="0"/>
      <dgm:spPr/>
    </dgm:pt>
    <dgm:pt modelId="{D6C8EE4D-5459-4CBE-A8F1-AFD176012B63}" type="pres">
      <dgm:prSet presAssocID="{78044062-2843-4457-ADCE-A9F64EB1F0A8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60A208A1-CEBE-4AA2-96C6-BD2BCB04512B}" type="pres">
      <dgm:prSet presAssocID="{78044062-2843-4457-ADCE-A9F64EB1F0A8}" presName="textRect" presStyleLbl="revTx" presStyleIdx="1" presStyleCnt="4" custScaleY="55082" custLinFactNeighborX="-743" custLinFactNeighborY="-20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7897-CC56-4461-9DA0-5F42B7C95EA6}" type="pres">
      <dgm:prSet presAssocID="{802B49BD-C551-4667-9D41-D8B34B368E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35F04A-9C28-430D-8930-4E6F331B5450}" type="pres">
      <dgm:prSet presAssocID="{CCDCD730-2A6E-4092-ABCD-2E2540FEA873}" presName="compNode" presStyleCnt="0"/>
      <dgm:spPr/>
    </dgm:pt>
    <dgm:pt modelId="{F4772C3C-456B-4A63-A11C-67C1C544D36E}" type="pres">
      <dgm:prSet presAssocID="{CCDCD730-2A6E-4092-ABCD-2E2540FEA873}" presName="pictRect" presStyleLbl="node1" presStyleIdx="2" presStyleCnt="4" custLinFactNeighborX="12631" custLinFactNeighborY="-539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CD2DC1E2-899A-4F34-B007-F309007192B9}" type="pres">
      <dgm:prSet presAssocID="{CCDCD730-2A6E-4092-ABCD-2E2540FEA873}" presName="textRect" presStyleLbl="revTx" presStyleIdx="2" presStyleCnt="4" custScaleX="109448" custScaleY="54673" custLinFactNeighborX="9659" custLinFactNeighborY="-34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826ED-40E9-4ACB-B4DA-370F257ADF03}" type="pres">
      <dgm:prSet presAssocID="{C60D8DFD-EAC0-4CC2-8F97-B8357EDAEDF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4A4BCF-618B-43E8-95F6-842C08BF917B}" type="pres">
      <dgm:prSet presAssocID="{C6EB6F10-8A26-46C7-A0CA-D6A6E0F4D1E4}" presName="compNode" presStyleCnt="0"/>
      <dgm:spPr/>
    </dgm:pt>
    <dgm:pt modelId="{A0EADAC7-B287-4CFF-9D62-1C8CE8D036C6}" type="pres">
      <dgm:prSet presAssocID="{C6EB6F10-8A26-46C7-A0CA-D6A6E0F4D1E4}" presName="pictRect" presStyleLbl="node1" presStyleIdx="3" presStyleCnt="4" custLinFactNeighborY="-754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28235181-31F6-4541-8143-1A949F5ABBE9}" type="pres">
      <dgm:prSet presAssocID="{C6EB6F10-8A26-46C7-A0CA-D6A6E0F4D1E4}" presName="textRect" presStyleLbl="revTx" presStyleIdx="3" presStyleCnt="4" custScaleX="139175" custScaleY="55967" custLinFactNeighborX="9659" custLinFactNeighborY="-34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797DF1-2370-4120-B054-A0074D102F96}" srcId="{5AFBC0F1-D4AB-43FA-A9C0-9167510020F3}" destId="{AD5D0279-99C3-497E-A2A4-BE3AD22EA720}" srcOrd="0" destOrd="0" parTransId="{E824D648-3A86-40FD-9758-B8EF6F689B25}" sibTransId="{0DE5489E-5234-4DAF-B0E7-D299287D909A}"/>
    <dgm:cxn modelId="{153B0675-330E-4917-95FA-9DB607709A52}" type="presOf" srcId="{5AFBC0F1-D4AB-43FA-A9C0-9167510020F3}" destId="{8BBDBA63-9B59-4CFB-9976-FE5A547915F1}" srcOrd="0" destOrd="0" presId="urn:microsoft.com/office/officeart/2005/8/layout/pList1"/>
    <dgm:cxn modelId="{47C62B50-40EA-48DC-80E6-949A33DE968B}" type="presOf" srcId="{C6EB6F10-8A26-46C7-A0CA-D6A6E0F4D1E4}" destId="{28235181-31F6-4541-8143-1A949F5ABBE9}" srcOrd="0" destOrd="0" presId="urn:microsoft.com/office/officeart/2005/8/layout/pList1"/>
    <dgm:cxn modelId="{F2A3952A-B2AA-48A3-9781-E28DFB764D98}" type="presOf" srcId="{0DE5489E-5234-4DAF-B0E7-D299287D909A}" destId="{C22A8020-CE80-4FDF-8A87-4C589B7688AB}" srcOrd="0" destOrd="0" presId="urn:microsoft.com/office/officeart/2005/8/layout/pList1"/>
    <dgm:cxn modelId="{964ABB57-D17C-4EB7-AE78-9341EC6F32D3}" type="presOf" srcId="{AD5D0279-99C3-497E-A2A4-BE3AD22EA720}" destId="{EC9423A8-6573-40BA-9EAB-6038A43FBE28}" srcOrd="0" destOrd="0" presId="urn:microsoft.com/office/officeart/2005/8/layout/pList1"/>
    <dgm:cxn modelId="{E973FA76-E663-428B-987D-F37D8C6A9E34}" type="presOf" srcId="{802B49BD-C551-4667-9D41-D8B34B368E82}" destId="{88E97897-CC56-4461-9DA0-5F42B7C95EA6}" srcOrd="0" destOrd="0" presId="urn:microsoft.com/office/officeart/2005/8/layout/pList1"/>
    <dgm:cxn modelId="{9E5F64CB-54FE-4670-93EB-810896A87584}" srcId="{5AFBC0F1-D4AB-43FA-A9C0-9167510020F3}" destId="{CCDCD730-2A6E-4092-ABCD-2E2540FEA873}" srcOrd="2" destOrd="0" parTransId="{2DE0621D-416D-462C-B831-81BF63EC9C36}" sibTransId="{C60D8DFD-EAC0-4CC2-8F97-B8357EDAEDF3}"/>
    <dgm:cxn modelId="{D27B6F92-D2EA-4C8C-B7FC-370147D0667D}" type="presOf" srcId="{78044062-2843-4457-ADCE-A9F64EB1F0A8}" destId="{60A208A1-CEBE-4AA2-96C6-BD2BCB04512B}" srcOrd="0" destOrd="0" presId="urn:microsoft.com/office/officeart/2005/8/layout/pList1"/>
    <dgm:cxn modelId="{C8222642-C9C7-4EDF-9112-3ADF110C944D}" type="presOf" srcId="{CCDCD730-2A6E-4092-ABCD-2E2540FEA873}" destId="{CD2DC1E2-899A-4F34-B007-F309007192B9}" srcOrd="0" destOrd="0" presId="urn:microsoft.com/office/officeart/2005/8/layout/pList1"/>
    <dgm:cxn modelId="{47171F0B-C973-487E-B273-D2B6BF816087}" type="presOf" srcId="{C60D8DFD-EAC0-4CC2-8F97-B8357EDAEDF3}" destId="{2DC826ED-40E9-4ACB-B4DA-370F257ADF03}" srcOrd="0" destOrd="0" presId="urn:microsoft.com/office/officeart/2005/8/layout/pList1"/>
    <dgm:cxn modelId="{9997EE0C-E637-4C03-9AC9-A7BECE2AC32F}" srcId="{5AFBC0F1-D4AB-43FA-A9C0-9167510020F3}" destId="{78044062-2843-4457-ADCE-A9F64EB1F0A8}" srcOrd="1" destOrd="0" parTransId="{123B2DAE-A4D9-4C58-A947-61F6325290A2}" sibTransId="{802B49BD-C551-4667-9D41-D8B34B368E82}"/>
    <dgm:cxn modelId="{FB9DC507-AAAC-4744-8D24-2352ACE641C6}" srcId="{5AFBC0F1-D4AB-43FA-A9C0-9167510020F3}" destId="{C6EB6F10-8A26-46C7-A0CA-D6A6E0F4D1E4}" srcOrd="3" destOrd="0" parTransId="{64271365-8C93-4229-929D-EE964D8ED1D4}" sibTransId="{129ACDBE-54C2-4768-A0F6-B9B002D649A1}"/>
    <dgm:cxn modelId="{24098351-6505-41DF-BA94-49F936A9030C}" type="presParOf" srcId="{8BBDBA63-9B59-4CFB-9976-FE5A547915F1}" destId="{21E57D59-F2D6-4537-8DD7-45E4348F374E}" srcOrd="0" destOrd="0" presId="urn:microsoft.com/office/officeart/2005/8/layout/pList1"/>
    <dgm:cxn modelId="{3D64FF2A-466E-4C8E-ABD9-0880846A43B1}" type="presParOf" srcId="{21E57D59-F2D6-4537-8DD7-45E4348F374E}" destId="{1653DB25-4357-43EC-B44D-8903EAD45EC6}" srcOrd="0" destOrd="0" presId="urn:microsoft.com/office/officeart/2005/8/layout/pList1"/>
    <dgm:cxn modelId="{62F0F920-ADA1-4675-BA7D-27FD4A66BCDE}" type="presParOf" srcId="{21E57D59-F2D6-4537-8DD7-45E4348F374E}" destId="{EC9423A8-6573-40BA-9EAB-6038A43FBE28}" srcOrd="1" destOrd="0" presId="urn:microsoft.com/office/officeart/2005/8/layout/pList1"/>
    <dgm:cxn modelId="{1904D226-ABD9-47D6-852F-2CEF755D0ED0}" type="presParOf" srcId="{8BBDBA63-9B59-4CFB-9976-FE5A547915F1}" destId="{C22A8020-CE80-4FDF-8A87-4C589B7688AB}" srcOrd="1" destOrd="0" presId="urn:microsoft.com/office/officeart/2005/8/layout/pList1"/>
    <dgm:cxn modelId="{3E49B0BC-2F65-4B3C-B19C-123EECDE5C4B}" type="presParOf" srcId="{8BBDBA63-9B59-4CFB-9976-FE5A547915F1}" destId="{C6E2725A-6EE3-4EAE-A6EF-103B1A0FFDFC}" srcOrd="2" destOrd="0" presId="urn:microsoft.com/office/officeart/2005/8/layout/pList1"/>
    <dgm:cxn modelId="{7B35F726-AD71-412F-8D29-6ADAC39AB222}" type="presParOf" srcId="{C6E2725A-6EE3-4EAE-A6EF-103B1A0FFDFC}" destId="{D6C8EE4D-5459-4CBE-A8F1-AFD176012B63}" srcOrd="0" destOrd="0" presId="urn:microsoft.com/office/officeart/2005/8/layout/pList1"/>
    <dgm:cxn modelId="{BA84B9EE-5C5C-436E-9D1A-1EE4F4D320F3}" type="presParOf" srcId="{C6E2725A-6EE3-4EAE-A6EF-103B1A0FFDFC}" destId="{60A208A1-CEBE-4AA2-96C6-BD2BCB04512B}" srcOrd="1" destOrd="0" presId="urn:microsoft.com/office/officeart/2005/8/layout/pList1"/>
    <dgm:cxn modelId="{E8FCEB37-C553-4B6A-941D-5389F4031A7A}" type="presParOf" srcId="{8BBDBA63-9B59-4CFB-9976-FE5A547915F1}" destId="{88E97897-CC56-4461-9DA0-5F42B7C95EA6}" srcOrd="3" destOrd="0" presId="urn:microsoft.com/office/officeart/2005/8/layout/pList1"/>
    <dgm:cxn modelId="{409206DC-0192-4F8F-96C6-0B72D68A4BC2}" type="presParOf" srcId="{8BBDBA63-9B59-4CFB-9976-FE5A547915F1}" destId="{AC35F04A-9C28-430D-8930-4E6F331B5450}" srcOrd="4" destOrd="0" presId="urn:microsoft.com/office/officeart/2005/8/layout/pList1"/>
    <dgm:cxn modelId="{5E3E6F8B-D59E-4D68-8E9E-C62BEEC5EABC}" type="presParOf" srcId="{AC35F04A-9C28-430D-8930-4E6F331B5450}" destId="{F4772C3C-456B-4A63-A11C-67C1C544D36E}" srcOrd="0" destOrd="0" presId="urn:microsoft.com/office/officeart/2005/8/layout/pList1"/>
    <dgm:cxn modelId="{08F097C0-4F77-4812-BDB4-A1DD510C7EB0}" type="presParOf" srcId="{AC35F04A-9C28-430D-8930-4E6F331B5450}" destId="{CD2DC1E2-899A-4F34-B007-F309007192B9}" srcOrd="1" destOrd="0" presId="urn:microsoft.com/office/officeart/2005/8/layout/pList1"/>
    <dgm:cxn modelId="{27244C89-2F63-41E8-8E5F-1AA89C92C3CE}" type="presParOf" srcId="{8BBDBA63-9B59-4CFB-9976-FE5A547915F1}" destId="{2DC826ED-40E9-4ACB-B4DA-370F257ADF03}" srcOrd="5" destOrd="0" presId="urn:microsoft.com/office/officeart/2005/8/layout/pList1"/>
    <dgm:cxn modelId="{43CB2D73-3EC0-46D6-954A-7BE936FC8E0D}" type="presParOf" srcId="{8BBDBA63-9B59-4CFB-9976-FE5A547915F1}" destId="{D44A4BCF-618B-43E8-95F6-842C08BF917B}" srcOrd="6" destOrd="0" presId="urn:microsoft.com/office/officeart/2005/8/layout/pList1"/>
    <dgm:cxn modelId="{9A3AB6C8-8D88-47CF-81B8-7C7C8B42DFD3}" type="presParOf" srcId="{D44A4BCF-618B-43E8-95F6-842C08BF917B}" destId="{A0EADAC7-B287-4CFF-9D62-1C8CE8D036C6}" srcOrd="0" destOrd="0" presId="urn:microsoft.com/office/officeart/2005/8/layout/pList1"/>
    <dgm:cxn modelId="{AA1E5DDA-E139-40D2-B268-9DDD313322EF}" type="presParOf" srcId="{D44A4BCF-618B-43E8-95F6-842C08BF917B}" destId="{28235181-31F6-4541-8143-1A949F5ABBE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3DB25-4357-43EC-B44D-8903EAD45EC6}">
      <dsp:nvSpPr>
        <dsp:cNvPr id="0" name=""/>
        <dsp:cNvSpPr/>
      </dsp:nvSpPr>
      <dsp:spPr>
        <a:xfrm>
          <a:off x="0" y="217471"/>
          <a:ext cx="1999071" cy="137736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423A8-6573-40BA-9EAB-6038A43FBE28}">
      <dsp:nvSpPr>
        <dsp:cNvPr id="0" name=""/>
        <dsp:cNvSpPr/>
      </dsp:nvSpPr>
      <dsp:spPr>
        <a:xfrm>
          <a:off x="0" y="1514740"/>
          <a:ext cx="1999071" cy="397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+mn-lt"/>
              <a:cs typeface="Times New Roman" pitchFamily="18" charset="0"/>
            </a:rPr>
            <a:t>es samudera</a:t>
          </a:r>
        </a:p>
      </dsp:txBody>
      <dsp:txXfrm>
        <a:off x="0" y="1514740"/>
        <a:ext cx="1999071" cy="397008"/>
      </dsp:txXfrm>
    </dsp:sp>
    <dsp:sp modelId="{D6C8EE4D-5459-4CBE-A8F1-AFD176012B63}">
      <dsp:nvSpPr>
        <dsp:cNvPr id="0" name=""/>
        <dsp:cNvSpPr/>
      </dsp:nvSpPr>
      <dsp:spPr>
        <a:xfrm>
          <a:off x="2199763" y="199745"/>
          <a:ext cx="1999071" cy="1377360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208A1-CEBE-4AA2-96C6-BD2BCB04512B}">
      <dsp:nvSpPr>
        <dsp:cNvPr id="0" name=""/>
        <dsp:cNvSpPr/>
      </dsp:nvSpPr>
      <dsp:spPr>
        <a:xfrm>
          <a:off x="2184910" y="1595195"/>
          <a:ext cx="1999071" cy="408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es sirup mak inang</a:t>
          </a:r>
        </a:p>
      </dsp:txBody>
      <dsp:txXfrm>
        <a:off x="2184910" y="1595195"/>
        <a:ext cx="1999071" cy="408518"/>
      </dsp:txXfrm>
    </dsp:sp>
    <dsp:sp modelId="{F4772C3C-456B-4A63-A11C-67C1C544D36E}">
      <dsp:nvSpPr>
        <dsp:cNvPr id="0" name=""/>
        <dsp:cNvSpPr/>
      </dsp:nvSpPr>
      <dsp:spPr>
        <a:xfrm>
          <a:off x="4745764" y="126264"/>
          <a:ext cx="1999071" cy="1377360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DC1E2-899A-4F34-B007-F309007192B9}">
      <dsp:nvSpPr>
        <dsp:cNvPr id="0" name=""/>
        <dsp:cNvSpPr/>
      </dsp:nvSpPr>
      <dsp:spPr>
        <a:xfrm>
          <a:off x="4591916" y="1493534"/>
          <a:ext cx="2187943" cy="405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es air mata pengantin</a:t>
          </a:r>
        </a:p>
      </dsp:txBody>
      <dsp:txXfrm>
        <a:off x="4591916" y="1493534"/>
        <a:ext cx="2187943" cy="405485"/>
      </dsp:txXfrm>
    </dsp:sp>
    <dsp:sp modelId="{A0EADAC7-B287-4CFF-9D62-1C8CE8D036C6}">
      <dsp:nvSpPr>
        <dsp:cNvPr id="0" name=""/>
        <dsp:cNvSpPr/>
      </dsp:nvSpPr>
      <dsp:spPr>
        <a:xfrm>
          <a:off x="7178328" y="94169"/>
          <a:ext cx="1999071" cy="1377360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35181-31F6-4541-8143-1A949F5ABBE9}">
      <dsp:nvSpPr>
        <dsp:cNvPr id="0" name=""/>
        <dsp:cNvSpPr/>
      </dsp:nvSpPr>
      <dsp:spPr>
        <a:xfrm>
          <a:off x="6787461" y="1486336"/>
          <a:ext cx="2782207" cy="415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es laksamana mengamuk</a:t>
          </a:r>
        </a:p>
      </dsp:txBody>
      <dsp:txXfrm>
        <a:off x="6787461" y="1486336"/>
        <a:ext cx="2782207" cy="415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9/13/2020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27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25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2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7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1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9/13/2020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687" y="2265631"/>
            <a:ext cx="5143500" cy="2090808"/>
          </a:xfrm>
        </p:spPr>
        <p:txBody>
          <a:bodyPr/>
          <a:lstStyle/>
          <a:p>
            <a:r>
              <a:rPr lang="en-US" dirty="0" err="1" smtClean="0"/>
              <a:t>Himpunan</a:t>
            </a:r>
            <a:endParaRPr lang="en-US" dirty="0"/>
          </a:p>
        </p:txBody>
      </p:sp>
      <p:pic>
        <p:nvPicPr>
          <p:cNvPr id="10" name="Picture Placeholder 9" descr="cityscape&#10;">
            <a:extLst>
              <a:ext uri="{FF2B5EF4-FFF2-40B4-BE49-F238E27FC236}">
                <a16:creationId xmlns:a16="http://schemas.microsoft.com/office/drawing/2014/main" xmlns="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813" y="728545"/>
            <a:ext cx="5226162" cy="5305661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78" y="328338"/>
            <a:ext cx="10515600" cy="940181"/>
          </a:xfrm>
        </p:spPr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rataan</a:t>
            </a:r>
            <a:endParaRPr lang="en-US" dirty="0"/>
          </a:p>
        </p:txBody>
      </p:sp>
      <p:pic>
        <p:nvPicPr>
          <p:cNvPr id="11" name="Picture Placeholder 10" descr="city skyline">
            <a:extLst>
              <a:ext uri="{FF2B5EF4-FFF2-40B4-BE49-F238E27FC236}">
                <a16:creationId xmlns:a16="http://schemas.microsoft.com/office/drawing/2014/main" xmlns="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1824" y="3221999"/>
            <a:ext cx="4918989" cy="36360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501A9B6A-4861-43A3-9AE5-29106D8E5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991" y="1920987"/>
            <a:ext cx="10515600" cy="648543"/>
          </a:xfrm>
        </p:spPr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rataan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penganalisis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pengolah</a:t>
            </a:r>
            <a:r>
              <a:rPr lang="en-US" dirty="0"/>
              <a:t> data </a:t>
            </a:r>
            <a:r>
              <a:rPr lang="en-US" dirty="0" err="1"/>
              <a:t>melakukan</a:t>
            </a:r>
            <a:r>
              <a:rPr lang="en-US" dirty="0"/>
              <a:t> uji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(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rataan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F90B7-91F4-4C0B-8946-80FBBC10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UJI MENYANGKUT SATU RATAAN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8A33550-7CF0-4C4C-8DC5-B1D2E07D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117E60-F800-4FD7-9FAD-E7F687A3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657287"/>
            <a:ext cx="75342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5C2153-03C2-4155-8B78-9C02CB2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7" name="Content Placeholder 6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xmlns="" id="{427F9A6E-341D-495A-A8C3-6ED5137E6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9" t="-550" r="8291" b="550"/>
          <a:stretch/>
        </p:blipFill>
        <p:spPr>
          <a:xfrm>
            <a:off x="2912" y="-111087"/>
            <a:ext cx="4538345" cy="7035347"/>
          </a:xfrm>
        </p:spPr>
      </p:pic>
    </p:spTree>
    <p:extLst>
      <p:ext uri="{BB962C8B-B14F-4D97-AF65-F5344CB8AC3E}">
        <p14:creationId xmlns:p14="http://schemas.microsoft.com/office/powerpoint/2010/main" val="25239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5C2153-03C2-4155-8B78-9C02CB2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43596A0-ABBF-4085-8F12-0C9C6AC6B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01" t="11676" r="14240" b="10943"/>
          <a:stretch/>
        </p:blipFill>
        <p:spPr>
          <a:xfrm>
            <a:off x="-1" y="-1"/>
            <a:ext cx="4492487" cy="7140495"/>
          </a:xfrm>
        </p:spPr>
      </p:pic>
      <p:pic>
        <p:nvPicPr>
          <p:cNvPr id="4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3E34F6E9-250B-4D41-B89D-FDD887411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83"/>
          <a:stretch/>
        </p:blipFill>
        <p:spPr>
          <a:xfrm>
            <a:off x="5071836" y="141246"/>
            <a:ext cx="605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5C2153-03C2-4155-8B78-9C02CB2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14</a:t>
            </a:fld>
            <a:endParaRPr lang="en-US" noProof="0" dirty="0"/>
          </a:p>
        </p:txBody>
      </p:sp>
      <p:pic>
        <p:nvPicPr>
          <p:cNvPr id="7" name="Content Placeholder 6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13FBD071-01E3-46A1-B175-6ED43524D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190"/>
            <a:ext cx="5155096" cy="6873463"/>
          </a:xfrm>
        </p:spPr>
      </p:pic>
      <p:pic>
        <p:nvPicPr>
          <p:cNvPr id="4" name="Content Placeholder 5" descr="A picture containing computer, standing&#10;&#10;Description automatically generated">
            <a:extLst>
              <a:ext uri="{FF2B5EF4-FFF2-40B4-BE49-F238E27FC236}">
                <a16:creationId xmlns:a16="http://schemas.microsoft.com/office/drawing/2014/main" xmlns="" id="{1EC1D008-06A6-4B05-9BF5-9E7B0761C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98" r="11568" b="6077"/>
          <a:stretch/>
        </p:blipFill>
        <p:spPr>
          <a:xfrm>
            <a:off x="5247861" y="23190"/>
            <a:ext cx="5764696" cy="69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7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5C2153-03C2-4155-8B78-9C02CB2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E88658B6-39F0-468A-B3F7-787C7F170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83" t="-5866" r="7505" b="5866"/>
          <a:stretch/>
        </p:blipFill>
        <p:spPr>
          <a:xfrm>
            <a:off x="10339" y="-468521"/>
            <a:ext cx="4773696" cy="7374290"/>
          </a:xfrm>
        </p:spPr>
      </p:pic>
    </p:spTree>
    <p:extLst>
      <p:ext uri="{BB962C8B-B14F-4D97-AF65-F5344CB8AC3E}">
        <p14:creationId xmlns:p14="http://schemas.microsoft.com/office/powerpoint/2010/main" val="189845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5C2153-03C2-4155-8B78-9C02CB2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ACDD0B58-0DED-4F38-AAB7-71A0DEF9B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68348" cy="689113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D07FE3-0694-40FF-A468-DC3E291B2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48" y="3313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3650" y="1896035"/>
            <a:ext cx="5143500" cy="2368061"/>
          </a:xfrm>
        </p:spPr>
        <p:txBody>
          <a:bodyPr/>
          <a:lstStyle/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rataan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109885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Untuk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variansi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diketahui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apabila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variansi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populasi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atau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simpangan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baku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populasi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diketahui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)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 r="21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567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0" y="380328"/>
            <a:ext cx="9665213" cy="812370"/>
          </a:xfrm>
        </p:spPr>
        <p:txBody>
          <a:bodyPr/>
          <a:lstStyle/>
          <a:p>
            <a:r>
              <a:rPr lang="en-US" sz="2000" dirty="0" err="1"/>
              <a:t>Contoh</a:t>
            </a:r>
            <a:r>
              <a:rPr lang="en-US" sz="2000" dirty="0"/>
              <a:t> 1 (</a:t>
            </a:r>
            <a:r>
              <a:rPr lang="en-US" sz="2000" dirty="0" err="1"/>
              <a:t>ujI</a:t>
            </a:r>
            <a:r>
              <a:rPr lang="en-US" sz="2000" dirty="0"/>
              <a:t> MENYANGKUT SATU RATAAN DENGAN VARIANSI DIKETAHUI)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179" y="1113186"/>
                <a:ext cx="10500102" cy="552992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Sampel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acak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catatan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100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kematian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AS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selama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lalu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menunjukkan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usia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mereka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71,8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Andaikan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8,9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apakah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menunjukkan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usia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dewasa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Gunakan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keberartian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0,05</a:t>
                </a: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Tuliskan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nol-nya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: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=70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tahun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alternative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tandingan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dinotasikan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salah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satu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Karena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diminta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membuktikan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usia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dewasa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18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&gt;70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𝑡𝑎h𝑢𝑛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nyata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keberartian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berukuran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kemudian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daerah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kritisinya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varians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populasi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digunakan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z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gambar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&gt;1,645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179" y="1113186"/>
                <a:ext cx="10500102" cy="5529920"/>
              </a:xfrm>
              <a:blipFill rotWithShape="1">
                <a:blip r:embed="rId3"/>
                <a:stretch>
                  <a:fillRect l="-13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xmlns="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0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1" y="380328"/>
            <a:ext cx="6958288" cy="812370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960" y="1086682"/>
                <a:ext cx="9837492" cy="4864997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Hitung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z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endParaRPr lang="en-US" sz="1800" dirty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     </a:t>
                </a:r>
                <a:r>
                  <a:rPr lang="en-US" sz="1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maka</a:t>
                </a:r>
                <a:endParaRPr lang="en-US" sz="1800" b="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71,8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8,9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1,8</m:t>
                          </m:r>
                        </m:num>
                        <m:den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8,9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1,8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𝟎𝟐</m:t>
                      </m:r>
                    </m:oMath>
                  </m:oMathPara>
                </a14:m>
                <a:endParaRPr lang="en-US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6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Keputusan: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tolak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sedangkan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itu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luar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terima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Karena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=2,02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berada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keputusan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Tolak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simpulkan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usia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dewasa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melebihi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960" y="1086682"/>
                <a:ext cx="9837492" cy="4864997"/>
              </a:xfrm>
              <a:blipFill>
                <a:blip r:embed="rId3"/>
                <a:stretch>
                  <a:fillRect l="-1363" r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xmlns="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2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1" y="380328"/>
            <a:ext cx="6958288" cy="812370"/>
          </a:xfrm>
        </p:spPr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086682"/>
            <a:ext cx="9837492" cy="486499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Pengertian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Himpunan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Himpunan</a:t>
            </a: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Himpunan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Himpunan</a:t>
            </a: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Keanggotaan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Himpunan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Penyajian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Himpunan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xmlns="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0" y="380328"/>
            <a:ext cx="9665213" cy="812370"/>
          </a:xfrm>
        </p:spPr>
        <p:txBody>
          <a:bodyPr/>
          <a:lstStyle/>
          <a:p>
            <a:r>
              <a:rPr lang="en-US" sz="2000" dirty="0" err="1"/>
              <a:t>Contoh</a:t>
            </a:r>
            <a:r>
              <a:rPr lang="en-US" sz="2000" dirty="0"/>
              <a:t> 2 (</a:t>
            </a:r>
            <a:r>
              <a:rPr lang="en-US" sz="2000" dirty="0" err="1"/>
              <a:t>ujI</a:t>
            </a:r>
            <a:r>
              <a:rPr lang="en-US" sz="2000" dirty="0"/>
              <a:t> MENYANGKUT SATU RATAAN DENGAN VARIANSI DIKETAHUI)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179" y="1113186"/>
                <a:ext cx="10500102" cy="518458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Suatu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perusahaan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pembuat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perlengkapan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olahraga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membuat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tali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pancing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simetik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baru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menurut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pembuatnya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dapat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menahan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beban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8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0,5 kg.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ujilah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lawan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tandingan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≠8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sampel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acak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tali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diuji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ternyata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tahannya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7,8 kg.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gunatakan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nyata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0,01.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Tuliskan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nol-nya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: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𝑘𝑔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alternative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tandingan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dinotasikan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salah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satu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≠8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nyata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keberartian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berukuran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=0,01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sesuai 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yang </a:t>
                </a:r>
                <a:r>
                  <a:rPr lang="en-US" sz="1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r>
                  <a:rPr lang="en-US" sz="1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kemudian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daerah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kritisinya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populasinya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digunakan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uji z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gambar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&lt;−2,575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2,575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179" y="1113186"/>
                <a:ext cx="10500102" cy="5184583"/>
              </a:xfrm>
              <a:blipFill rotWithShape="1">
                <a:blip r:embed="rId3"/>
                <a:stretch>
                  <a:fillRect l="-1394"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xmlns="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92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1" y="380328"/>
            <a:ext cx="6958288" cy="812370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960" y="1086682"/>
                <a:ext cx="9837492" cy="5274361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Hitung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z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endParaRPr lang="en-US" sz="1800" dirty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     </a:t>
                </a:r>
                <a:r>
                  <a:rPr lang="en-US" sz="1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maka</a:t>
                </a:r>
                <a:endParaRPr lang="en-US" sz="1800" b="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7,8−8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0,5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</m:t>
                          </m:r>
                        </m:num>
                        <m:den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0,5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50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𝑎𝑡𝑎𝑢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0,070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𝟖𝟓𝟕</m:t>
                      </m:r>
                    </m:oMath>
                  </m:oMathPara>
                </a14:m>
                <a:endParaRPr lang="en-US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6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Keputusan: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tolak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sedangkan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itu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luar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terima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Karena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=2,83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berada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sisi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kiri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keputusan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Tolak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simpulkan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tali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pancing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bukan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8 kg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tetapi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tidak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sama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8 kg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dapat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menahan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kurang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8 kg (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negative)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960" y="1086682"/>
                <a:ext cx="9837492" cy="5274361"/>
              </a:xfrm>
              <a:blipFill>
                <a:blip r:embed="rId3"/>
                <a:stretch>
                  <a:fillRect l="-1363" r="-1735" b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xmlns="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58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3650" y="1896035"/>
            <a:ext cx="5143500" cy="2368061"/>
          </a:xfrm>
        </p:spPr>
        <p:txBody>
          <a:bodyPr/>
          <a:lstStyle/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rataan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3650" y="4306865"/>
            <a:ext cx="5143500" cy="109885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Untuk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variansi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tidak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diketahui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apabila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variansi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sampel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atau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simpangan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baku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sampel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diketahui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)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 r="21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7826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94" y="0"/>
            <a:ext cx="9665213" cy="812370"/>
          </a:xfrm>
        </p:spPr>
        <p:txBody>
          <a:bodyPr/>
          <a:lstStyle/>
          <a:p>
            <a:r>
              <a:rPr lang="en-US" sz="2000" dirty="0" err="1"/>
              <a:t>Contoh</a:t>
            </a:r>
            <a:r>
              <a:rPr lang="en-US" sz="2000" dirty="0"/>
              <a:t> 1 (</a:t>
            </a:r>
            <a:r>
              <a:rPr lang="en-US" sz="2000" dirty="0" err="1"/>
              <a:t>ujI</a:t>
            </a:r>
            <a:r>
              <a:rPr lang="en-US" sz="2000" dirty="0"/>
              <a:t> MENYANGKUT SATU RATAAN DENGAN VARIANSI </a:t>
            </a:r>
            <a:r>
              <a:rPr lang="en-US" sz="2000" dirty="0" err="1" smtClean="0"/>
              <a:t>tidak</a:t>
            </a:r>
            <a:r>
              <a:rPr lang="en-US" sz="2000" dirty="0" smtClean="0"/>
              <a:t> DIKETAHUI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238" y="636668"/>
                <a:ext cx="10967472" cy="6221332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Edison Electric Institute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telah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menerbitkan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angka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banyaknya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kilowatt-jam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tahunan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digunakan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oleh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berbagai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peralatan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rumah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tangga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Disitu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dinyatakan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alat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penyedot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debu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menggunakan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46 kilowatt-jam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pertahun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sampel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acak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rumah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diikut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menggunakan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42 kilowatt-jam per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11,9 kilowatt-jam,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apakah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menunjukkan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pada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keberartian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0,05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penyedot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debu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menggunakan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pada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rata-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ratanya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kurang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46 kilowatt-jam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setahun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Anggap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populasi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kilowat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-jam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berdistribusi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normal.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Tuliskan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hipotesis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nol-nya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: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atau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=46 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𝑘𝑖𝑙𝑜𝑤𝑎𝑡𝑡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𝑗𝑎𝑚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diminta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membuktikan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rata-rata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usia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dewasa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18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dari</a:t>
                </a:r>
                <a:r>
                  <a:rPr lang="en-US" sz="18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70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tahun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&lt;46 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𝑘𝑖𝑙𝑜𝑤𝑎𝑡𝑡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/>
                        <a:ea typeface="Cambria Math" panose="02040503050406030204" pitchFamily="18" charset="0"/>
                      </a:rPr>
                      <m:t>𝑗𝑎𝑚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nyata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taraf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keberartian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berukuran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sesuai 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yang </a:t>
                </a:r>
                <a:r>
                  <a:rPr lang="en-US" sz="18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</a:t>
                </a:r>
                <a:r>
                  <a:rPr lang="en-US" sz="1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soal</a:t>
                </a:r>
                <a:r>
                  <a:rPr lang="en-US" sz="1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Pilih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sesuai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kemudian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tentukan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atau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daerah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kritisinya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varians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populasi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tidak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karena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simpangan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baku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sampel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diketahui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digunakan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uji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Berdasarkan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gambar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x)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ea typeface="Cambria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latin typeface="Cambria Math"/>
                        <a:ea typeface="Cambria" panose="02040503050406030204" pitchFamily="18" charset="0"/>
                      </a:rPr>
                      <m:t>&lt;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−1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796</m:t>
                    </m:r>
                  </m:oMath>
                </a14:m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−1=12−1=11</m:t>
                    </m:r>
                  </m:oMath>
                </a14:m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mencari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tabel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dibutuhkan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denga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−1</m:t>
                    </m:r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238" y="636668"/>
                <a:ext cx="10967472" cy="6221332"/>
              </a:xfrm>
              <a:blipFill rotWithShape="1">
                <a:blip r:embed="rId3"/>
                <a:stretch>
                  <a:fillRect l="-1334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xmlns="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6756" y="0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8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61" y="380328"/>
            <a:ext cx="6958288" cy="812370"/>
          </a:xfrm>
        </p:spPr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52A9C73-06ED-419B-81B5-491CBFC22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960" y="1086682"/>
                <a:ext cx="9837492" cy="4864997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US" sz="1800" dirty="0" smtClean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Hitung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z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rumus</a:t>
                </a:r>
                <a:endParaRPr lang="en-US" sz="1800" dirty="0" smtClean="0">
                  <a:highlight>
                    <a:srgbClr val="FFFF00"/>
                  </a:highlight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  <a:ea typeface="Cambria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     </a:t>
                </a:r>
                <a:r>
                  <a:rPr lang="en-US" sz="1800" dirty="0" err="1">
                    <a:latin typeface="Cambria Math" panose="02040503050406030204" pitchFamily="18" charset="0"/>
                    <a:ea typeface="Cambria" panose="02040503050406030204" pitchFamily="18" charset="0"/>
                  </a:rPr>
                  <a:t>maka</a:t>
                </a:r>
                <a:endParaRPr lang="en-US" sz="1800" b="0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  <a:ea typeface="Cambria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  <m:t>42−46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" panose="02040503050406030204" pitchFamily="18" charset="0"/>
                            </a:rPr>
                            <m:t>11,9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−1,16</m:t>
                      </m:r>
                    </m:oMath>
                  </m:oMathPara>
                </a14:m>
                <a:endParaRPr lang="en-US" sz="1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6"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Keputusan: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tolak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uji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statistik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tersebut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dalam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sedangkan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bila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itu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jatuh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luar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wilayah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kritiknya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terima</a:t>
                </a:r>
                <a:r>
                  <a:rPr lang="en-US" sz="1800" dirty="0"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highlight>
                              <a:srgbClr val="FFFF00"/>
                            </a:highlight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Karena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nilai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ea typeface="Cambria" panose="02040503050406030204" pitchFamily="18" charset="0"/>
                      </a:rPr>
                      <m:t>t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−1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" panose="02040503050406030204" pitchFamily="18" charset="0"/>
                      </a:rPr>
                      <m:t>16</m:t>
                    </m:r>
                  </m:oMath>
                </a14:m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yang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berada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luar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wilayah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kritik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maka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keputusan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ea typeface="Cambria" panose="02040503050406030204" pitchFamily="18" charset="0"/>
                      </a:rPr>
                      <m:t>erima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dan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simpulkan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bahwa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rata-rata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banyaknya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penggunaan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kilowatt-jam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setahun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penyedot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debu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rumah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tidak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berbeda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secara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berarti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46 kilowatt-jam. (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Terkait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penentuan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wilayah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kritik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masih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sama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dengan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penggunaan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kurva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di </a:t>
                </a:r>
                <a:r>
                  <a:rPr lang="en-US" sz="1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uji</a:t>
                </a:r>
                <a:r>
                  <a:rPr lang="en-US" sz="1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z </a:t>
                </a:r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52A9C73-06ED-419B-81B5-491CBFC22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960" y="1086682"/>
                <a:ext cx="9837492" cy="4864997"/>
              </a:xfrm>
              <a:blipFill rotWithShape="1">
                <a:blip r:embed="rId3"/>
                <a:stretch>
                  <a:fillRect l="-1363" r="-1487" b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xmlns="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15938" y="246621"/>
                <a:ext cx="11150600" cy="616264"/>
              </a:xfrm>
            </p:spPr>
            <p:txBody>
              <a:bodyPr/>
              <a:lstStyle/>
              <a:p>
                <a:r>
                  <a:rPr lang="en-US" dirty="0" smtClean="0"/>
                  <a:t>Daerah </a:t>
                </a:r>
                <a:r>
                  <a:rPr lang="en-US" dirty="0" err="1" smtClean="0"/>
                  <a:t>penerimaan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penolakan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5938" y="246621"/>
                <a:ext cx="11150600" cy="616264"/>
              </a:xfrm>
              <a:blipFill rotWithShape="1">
                <a:blip r:embed="rId2"/>
                <a:stretch>
                  <a:fillRect l="-2242" b="-40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25</a:t>
            </a:fld>
            <a:endParaRPr 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0" y="1270416"/>
            <a:ext cx="7624293" cy="522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23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1484243"/>
            <a:ext cx="5143500" cy="2779853"/>
          </a:xfrm>
        </p:spPr>
        <p:txBody>
          <a:bodyPr/>
          <a:lstStyle/>
          <a:p>
            <a:pPr algn="ctr"/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" name="Picture Placeholder 9" descr="city scape">
            <a:extLst>
              <a:ext uri="{FF2B5EF4-FFF2-40B4-BE49-F238E27FC236}">
                <a16:creationId xmlns:a16="http://schemas.microsoft.com/office/drawing/2014/main" xmlns="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145" y="474921"/>
            <a:ext cx="6958288" cy="812370"/>
          </a:xfrm>
        </p:spPr>
        <p:txBody>
          <a:bodyPr/>
          <a:lstStyle/>
          <a:p>
            <a:pPr algn="ctr"/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97" y="1212806"/>
            <a:ext cx="8797157" cy="10416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Himpunan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adalah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id-ID" dirty="0">
                <a:latin typeface="Cambria" pitchFamily="18" charset="0"/>
                <a:ea typeface="Cambria" pitchFamily="18" charset="0"/>
              </a:rPr>
              <a:t>kumpulan atau koleksi objek-objek yang berbeda dan bersifat jelas atau dapat didefinisikan dengan </a:t>
            </a:r>
            <a:r>
              <a:rPr lang="id-ID" dirty="0" smtClean="0">
                <a:latin typeface="Cambria" pitchFamily="18" charset="0"/>
                <a:ea typeface="Cambria" pitchFamily="18" charset="0"/>
              </a:rPr>
              <a:t>jelas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xmlns="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1190213"/>
              </p:ext>
            </p:extLst>
          </p:nvPr>
        </p:nvGraphicFramePr>
        <p:xfrm>
          <a:off x="945931" y="2645729"/>
          <a:ext cx="9569669" cy="235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501A9B6A-4861-43A3-9AE5-29106D8E54C0}"/>
              </a:ext>
            </a:extLst>
          </p:cNvPr>
          <p:cNvSpPr txBox="1">
            <a:spLocks/>
          </p:cNvSpPr>
          <p:nvPr/>
        </p:nvSpPr>
        <p:spPr>
          <a:xfrm>
            <a:off x="2970571" y="4833105"/>
            <a:ext cx="5952712" cy="324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Gambar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1. </a:t>
            </a: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Minuman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Khas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Provinsi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Riau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626" y="101693"/>
            <a:ext cx="6958288" cy="812370"/>
          </a:xfrm>
        </p:spPr>
        <p:txBody>
          <a:bodyPr/>
          <a:lstStyle/>
          <a:p>
            <a:pPr algn="ctr"/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endParaRPr lang="en-US" dirty="0"/>
          </a:p>
        </p:txBody>
      </p:sp>
      <p:pic>
        <p:nvPicPr>
          <p:cNvPr id="7" name="Picture Placeholder 6" descr="skycrapers">
            <a:extLst>
              <a:ext uri="{FF2B5EF4-FFF2-40B4-BE49-F238E27FC236}">
                <a16:creationId xmlns:a16="http://schemas.microsoft.com/office/drawing/2014/main" xmlns="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452" y="-13252"/>
            <a:ext cx="1815548" cy="1663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501A9B6A-4861-43A3-9AE5-29106D8E54C0}"/>
              </a:ext>
            </a:extLst>
          </p:cNvPr>
          <p:cNvSpPr txBox="1">
            <a:spLocks/>
          </p:cNvSpPr>
          <p:nvPr/>
        </p:nvSpPr>
        <p:spPr>
          <a:xfrm>
            <a:off x="2686789" y="6130363"/>
            <a:ext cx="5952712" cy="324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Gambar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2. </a:t>
            </a: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Peta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Wisata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  <a:ea typeface="Cambria" pitchFamily="18" charset="0"/>
              </a:rPr>
              <a:t>Provinsi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Riau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278862" y="835238"/>
            <a:ext cx="6612890" cy="52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A8484-D23B-4013-B70E-BA7D4944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37405"/>
            <a:ext cx="11150600" cy="605488"/>
          </a:xfrm>
        </p:spPr>
        <p:txBody>
          <a:bodyPr/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F92B837-4239-490E-827A-E5067A196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63158"/>
            <a:ext cx="6134100" cy="2846648"/>
          </a:xfrm>
        </p:spPr>
        <p:txBody>
          <a:bodyPr/>
          <a:lstStyle/>
          <a:p>
            <a:pPr marL="342900" lvl="0" indent="-342900" algn="l">
              <a:buFont typeface="+mj-lt"/>
              <a:buAutoNum type="arabicPeriod"/>
            </a:pPr>
            <a:r>
              <a:rPr lang="id-ID" sz="2400" dirty="0" smtClean="0">
                <a:latin typeface="Cambria" pitchFamily="18" charset="0"/>
                <a:ea typeface="Cambria" pitchFamily="18" charset="0"/>
              </a:rPr>
              <a:t>Kumpulan </a:t>
            </a:r>
            <a:r>
              <a:rPr lang="id-ID" sz="2400" dirty="0">
                <a:latin typeface="Cambria" pitchFamily="18" charset="0"/>
                <a:ea typeface="Cambria" pitchFamily="18" charset="0"/>
              </a:rPr>
              <a:t>huruf vokal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id-ID" sz="2400" dirty="0">
                <a:latin typeface="Cambria" pitchFamily="18" charset="0"/>
                <a:ea typeface="Cambria" pitchFamily="18" charset="0"/>
              </a:rPr>
              <a:t>Kumpulan hewan berkaki 2		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id-ID" sz="2400" dirty="0">
                <a:latin typeface="Cambria" pitchFamily="18" charset="0"/>
                <a:ea typeface="Cambria" pitchFamily="18" charset="0"/>
              </a:rPr>
              <a:t>Kumpulan bilangan bulat positif yang kurang dari </a:t>
            </a:r>
            <a:r>
              <a:rPr lang="id-ID" sz="2400" dirty="0" smtClean="0">
                <a:latin typeface="Cambria" pitchFamily="18" charset="0"/>
                <a:ea typeface="Cambria" pitchFamily="18" charset="0"/>
              </a:rPr>
              <a:t>5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id-ID" sz="2400" dirty="0" smtClean="0">
                <a:latin typeface="Cambria" pitchFamily="18" charset="0"/>
                <a:ea typeface="Cambria" pitchFamily="18" charset="0"/>
              </a:rPr>
              <a:t>Kumpulan </a:t>
            </a:r>
            <a:r>
              <a:rPr lang="id-ID" sz="2400" dirty="0">
                <a:latin typeface="Cambria" pitchFamily="18" charset="0"/>
                <a:ea typeface="Cambria" pitchFamily="18" charset="0"/>
              </a:rPr>
              <a:t>bilangan ganjil kurang dari </a:t>
            </a:r>
            <a:r>
              <a:rPr lang="id-ID" sz="2400" dirty="0" smtClean="0">
                <a:latin typeface="Cambria" pitchFamily="18" charset="0"/>
                <a:ea typeface="Cambria" pitchFamily="18" charset="0"/>
              </a:rPr>
              <a:t>15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id-ID" sz="2400" dirty="0" smtClean="0">
                <a:latin typeface="Cambria" pitchFamily="18" charset="0"/>
                <a:ea typeface="Cambria" pitchFamily="18" charset="0"/>
              </a:rPr>
              <a:t>Kumpulan </a:t>
            </a:r>
            <a:r>
              <a:rPr lang="id-ID" sz="2400" dirty="0">
                <a:latin typeface="Cambria" pitchFamily="18" charset="0"/>
                <a:ea typeface="Cambria" pitchFamily="18" charset="0"/>
              </a:rPr>
              <a:t>bilangan prima kurang dari 20 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342900" lvl="0" indent="-342900" algn="l">
              <a:buFont typeface="+mj-lt"/>
              <a:buAutoNum type="arabicPeriod"/>
            </a:pPr>
            <a:endParaRPr lang="en-US" sz="2000" dirty="0"/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endParaRPr lang="en-US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B7BE25-7196-4B63-ACEA-C7B359D6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796C9AD-DB79-4787-8944-0661710CE80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850" y="1903728"/>
            <a:ext cx="4050086" cy="495389"/>
          </a:xfrm>
        </p:spPr>
        <p:txBody>
          <a:bodyPr/>
          <a:lstStyle/>
          <a:p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Himpunan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1D5F6895-1DC8-4480-94AA-21D46F7CF7D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105650" y="1033670"/>
            <a:ext cx="5086350" cy="3449024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id-ID" sz="2800" dirty="0">
                <a:latin typeface="Cambria" pitchFamily="18" charset="0"/>
                <a:ea typeface="Cambria" pitchFamily="18" charset="0"/>
              </a:rPr>
              <a:t>Kumpulan anak </a:t>
            </a:r>
            <a:r>
              <a:rPr lang="id-ID" sz="2800" dirty="0" smtClean="0">
                <a:latin typeface="Cambria" pitchFamily="18" charset="0"/>
                <a:ea typeface="Cambria" pitchFamily="18" charset="0"/>
              </a:rPr>
              <a:t>cantik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sz="2800" dirty="0" smtClean="0">
                <a:latin typeface="Cambria" pitchFamily="18" charset="0"/>
                <a:ea typeface="Cambria" pitchFamily="18" charset="0"/>
              </a:rPr>
              <a:t>Kumpulan </a:t>
            </a:r>
            <a:r>
              <a:rPr lang="id-ID" sz="2800" dirty="0">
                <a:latin typeface="Cambria" pitchFamily="18" charset="0"/>
                <a:ea typeface="Cambria" pitchFamily="18" charset="0"/>
              </a:rPr>
              <a:t>anak </a:t>
            </a:r>
            <a:r>
              <a:rPr lang="id-ID" sz="2800" dirty="0" smtClean="0">
                <a:latin typeface="Cambria" pitchFamily="18" charset="0"/>
                <a:ea typeface="Cambria" pitchFamily="18" charset="0"/>
              </a:rPr>
              <a:t>pandai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sz="2800" dirty="0" smtClean="0">
                <a:latin typeface="Cambria" pitchFamily="18" charset="0"/>
                <a:ea typeface="Cambria" pitchFamily="18" charset="0"/>
              </a:rPr>
              <a:t>Kumpulan </a:t>
            </a:r>
            <a:r>
              <a:rPr lang="id-ID" sz="2800" dirty="0">
                <a:latin typeface="Cambria" pitchFamily="18" charset="0"/>
                <a:ea typeface="Cambria" pitchFamily="18" charset="0"/>
              </a:rPr>
              <a:t>makanan </a:t>
            </a:r>
            <a:r>
              <a:rPr lang="id-ID" sz="2800" dirty="0" smtClean="0">
                <a:latin typeface="Cambria" pitchFamily="18" charset="0"/>
                <a:ea typeface="Cambria" pitchFamily="18" charset="0"/>
              </a:rPr>
              <a:t>enak</a:t>
            </a:r>
            <a:endParaRPr lang="en-US" sz="2800" dirty="0" smtClean="0">
              <a:latin typeface="Cambria" pitchFamily="18" charset="0"/>
              <a:ea typeface="Cambr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sz="2800" dirty="0" smtClean="0">
                <a:latin typeface="Cambria" pitchFamily="18" charset="0"/>
                <a:ea typeface="Cambria" pitchFamily="18" charset="0"/>
              </a:rPr>
              <a:t>Kumpulan </a:t>
            </a:r>
            <a:r>
              <a:rPr lang="id-ID" sz="2800" dirty="0">
                <a:latin typeface="Cambria" pitchFamily="18" charset="0"/>
                <a:ea typeface="Cambria" pitchFamily="18" charset="0"/>
              </a:rPr>
              <a:t>makanan yang </a:t>
            </a:r>
            <a:r>
              <a:rPr lang="id-ID" sz="2800" dirty="0" smtClean="0">
                <a:latin typeface="Cambria" pitchFamily="18" charset="0"/>
                <a:ea typeface="Cambria" pitchFamily="18" charset="0"/>
              </a:rPr>
              <a:t>enak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sz="2800" dirty="0" smtClean="0">
                <a:latin typeface="Cambria" pitchFamily="18" charset="0"/>
                <a:ea typeface="Cambria" pitchFamily="18" charset="0"/>
              </a:rPr>
              <a:t>Kumpulan </a:t>
            </a:r>
            <a:r>
              <a:rPr lang="id-ID" sz="2800" dirty="0">
                <a:latin typeface="Cambria" pitchFamily="18" charset="0"/>
                <a:ea typeface="Cambria" pitchFamily="18" charset="0"/>
              </a:rPr>
              <a:t>baju-baju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mahal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273F687-E820-41DB-9913-1A4C5655928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475708" y="4963450"/>
            <a:ext cx="4716292" cy="495389"/>
          </a:xfrm>
        </p:spPr>
        <p:txBody>
          <a:bodyPr/>
          <a:lstStyle/>
          <a:p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himpunan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95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FCA160-F544-4DCC-A288-2BD42342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508753"/>
          </a:xfrm>
        </p:spPr>
        <p:txBody>
          <a:bodyPr/>
          <a:lstStyle/>
          <a:p>
            <a:pPr algn="ctr"/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dan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arah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12ED16A-4E26-4843-8F19-B39A295A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3F7BF2-1E04-45A1-BD90-9DC9BF3B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03" y="1033670"/>
            <a:ext cx="10576085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FCA160-F544-4DCC-A288-2BD42342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508753"/>
          </a:xfrm>
        </p:spPr>
        <p:txBody>
          <a:bodyPr/>
          <a:lstStyle/>
          <a:p>
            <a:pPr algn="ctr"/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dan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arah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12ED16A-4E26-4843-8F19-B39A295A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5587B8-9DDF-41E9-8245-D5F6A4E9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4" y="755374"/>
            <a:ext cx="9575264" cy="57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12ED16A-4E26-4843-8F19-B39A295A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3F0FE7-6497-454A-8697-C9BCA3AE6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997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88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1272</Words>
  <Application>Microsoft Office PowerPoint</Application>
  <PresentationFormat>Custom</PresentationFormat>
  <Paragraphs>110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Himpunan</vt:lpstr>
      <vt:lpstr>Materi pertemuan 2</vt:lpstr>
      <vt:lpstr>Apa itu himpunan?</vt:lpstr>
      <vt:lpstr>Pengertian himpunan</vt:lpstr>
      <vt:lpstr>Pengertian himpunan</vt:lpstr>
      <vt:lpstr>Contoh dan bukan contoh dari suatu himpunan</vt:lpstr>
      <vt:lpstr>Kurva satu arah dan dua arah</vt:lpstr>
      <vt:lpstr>Kurva satu arah dan dua arah</vt:lpstr>
      <vt:lpstr>PowerPoint Presentation</vt:lpstr>
      <vt:lpstr>Uji menyangkut satu rataan</vt:lpstr>
      <vt:lpstr>UJI MENYANGKUT SATU RATAAN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Uji menyangkut Satu rataan</vt:lpstr>
      <vt:lpstr>Contoh 1 (ujI MENYANGKUT SATU RATAAN DENGAN VARIANSI DIKETAHUI)</vt:lpstr>
      <vt:lpstr>Lanjutan Contoh 1</vt:lpstr>
      <vt:lpstr>Contoh 2 (ujI MENYANGKUT SATU RATAAN DENGAN VARIANSI DIKETAHUI)</vt:lpstr>
      <vt:lpstr>Lanjutan Contoh 2</vt:lpstr>
      <vt:lpstr>Uji menyangkut Satu rataan</vt:lpstr>
      <vt:lpstr>Contoh 1 (ujI MENYANGKUT SATU RATAAN DENGAN VARIANSI tidak DIKETAHUI)</vt:lpstr>
      <vt:lpstr>Lanjutan Contoh 1</vt:lpstr>
      <vt:lpstr>Daerah penerimaan dan penolakan H_0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2020-05-05T13:43:08Z</dcterms:created>
  <dcterms:modified xsi:type="dcterms:W3CDTF">2020-09-13T15:34:17Z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